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14"/>
  </p:notesMasterIdLst>
  <p:sldIdLst>
    <p:sldId id="256" r:id="rId2"/>
    <p:sldId id="334" r:id="rId3"/>
    <p:sldId id="335" r:id="rId4"/>
    <p:sldId id="336" r:id="rId5"/>
    <p:sldId id="341" r:id="rId6"/>
    <p:sldId id="273" r:id="rId7"/>
    <p:sldId id="337" r:id="rId8"/>
    <p:sldId id="338" r:id="rId9"/>
    <p:sldId id="339" r:id="rId10"/>
    <p:sldId id="340" r:id="rId11"/>
    <p:sldId id="342" r:id="rId12"/>
    <p:sldId id="343" r:id="rId13"/>
  </p:sldIdLst>
  <p:sldSz cx="9144000" cy="6858000" type="screen4x3"/>
  <p:notesSz cx="6858000" cy="9144000"/>
  <p:defaultTextStyle>
    <a:defPPr>
      <a:defRPr lang="fi-FI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Garamond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Garamond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Garamond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Garamond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558"/>
  </p:normalViewPr>
  <p:slideViewPr>
    <p:cSldViewPr>
      <p:cViewPr>
        <p:scale>
          <a:sx n="76" d="100"/>
          <a:sy n="76" d="100"/>
        </p:scale>
        <p:origin x="-1206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svg"/><Relationship Id="rId1" Type="http://schemas.openxmlformats.org/officeDocument/2006/relationships/image" Target="../media/image11.png"/><Relationship Id="rId6" Type="http://schemas.openxmlformats.org/officeDocument/2006/relationships/image" Target="../media/image18.svg"/><Relationship Id="rId5" Type="http://schemas.openxmlformats.org/officeDocument/2006/relationships/image" Target="../media/image13.png"/><Relationship Id="rId4" Type="http://schemas.openxmlformats.org/officeDocument/2006/relationships/image" Target="../media/image16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svg"/><Relationship Id="rId1" Type="http://schemas.openxmlformats.org/officeDocument/2006/relationships/image" Target="../media/image11.png"/><Relationship Id="rId6" Type="http://schemas.openxmlformats.org/officeDocument/2006/relationships/image" Target="../media/image18.svg"/><Relationship Id="rId5" Type="http://schemas.openxmlformats.org/officeDocument/2006/relationships/image" Target="../media/image13.png"/><Relationship Id="rId4" Type="http://schemas.openxmlformats.org/officeDocument/2006/relationships/image" Target="../media/image1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178CEF-8B78-4942-8A10-DF6B2E67AFD9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001A41B-0084-4597-A79A-9F47DA98CE1C}">
      <dgm:prSet/>
      <dgm:spPr/>
      <dgm:t>
        <a:bodyPr/>
        <a:lstStyle/>
        <a:p>
          <a:r>
            <a:rPr lang="en-US"/>
            <a:t>We discuss:</a:t>
          </a:r>
        </a:p>
      </dgm:t>
    </dgm:pt>
    <dgm:pt modelId="{4E4AF04B-7784-4CB4-BDB7-251BD497D328}" type="parTrans" cxnId="{08BF8D0F-8497-41F8-98F8-FC53411A5A94}">
      <dgm:prSet/>
      <dgm:spPr/>
      <dgm:t>
        <a:bodyPr/>
        <a:lstStyle/>
        <a:p>
          <a:endParaRPr lang="en-US"/>
        </a:p>
      </dgm:t>
    </dgm:pt>
    <dgm:pt modelId="{C297D632-BB86-4DF2-B1F0-CB49D041E650}" type="sibTrans" cxnId="{08BF8D0F-8497-41F8-98F8-FC53411A5A94}">
      <dgm:prSet/>
      <dgm:spPr/>
      <dgm:t>
        <a:bodyPr/>
        <a:lstStyle/>
        <a:p>
          <a:endParaRPr lang="en-US"/>
        </a:p>
      </dgm:t>
    </dgm:pt>
    <dgm:pt modelId="{4682B1ED-BD59-4B9C-A326-D7F8F7F3FB8B}">
      <dgm:prSet/>
      <dgm:spPr/>
      <dgm:t>
        <a:bodyPr/>
        <a:lstStyle/>
        <a:p>
          <a:r>
            <a:rPr lang="en-GB"/>
            <a:t>Central concepts </a:t>
          </a:r>
          <a:endParaRPr lang="en-US"/>
        </a:p>
      </dgm:t>
    </dgm:pt>
    <dgm:pt modelId="{A9BF213C-E516-4FE6-BE30-EB95E1A66B0A}" type="parTrans" cxnId="{525B77D6-4C89-41F4-A069-7B4CAA80AC54}">
      <dgm:prSet/>
      <dgm:spPr/>
      <dgm:t>
        <a:bodyPr/>
        <a:lstStyle/>
        <a:p>
          <a:endParaRPr lang="en-US"/>
        </a:p>
      </dgm:t>
    </dgm:pt>
    <dgm:pt modelId="{17D42317-49C0-4556-A227-5878E439966D}" type="sibTrans" cxnId="{525B77D6-4C89-41F4-A069-7B4CAA80AC54}">
      <dgm:prSet/>
      <dgm:spPr/>
      <dgm:t>
        <a:bodyPr/>
        <a:lstStyle/>
        <a:p>
          <a:endParaRPr lang="en-US"/>
        </a:p>
      </dgm:t>
    </dgm:pt>
    <dgm:pt modelId="{6B34DDD8-FFE0-4374-BD8C-1B4B0BE93359}">
      <dgm:prSet/>
      <dgm:spPr/>
      <dgm:t>
        <a:bodyPr/>
        <a:lstStyle/>
        <a:p>
          <a:r>
            <a:rPr lang="en-GB"/>
            <a:t>Link in-between </a:t>
          </a:r>
          <a:endParaRPr lang="en-US"/>
        </a:p>
      </dgm:t>
    </dgm:pt>
    <dgm:pt modelId="{32C7C674-EA69-4388-B117-28942EF7D179}" type="parTrans" cxnId="{ADAD1AEC-DEB6-404B-BE5C-FD9D88F86080}">
      <dgm:prSet/>
      <dgm:spPr/>
      <dgm:t>
        <a:bodyPr/>
        <a:lstStyle/>
        <a:p>
          <a:endParaRPr lang="en-US"/>
        </a:p>
      </dgm:t>
    </dgm:pt>
    <dgm:pt modelId="{04EB3B9A-D67E-45B9-9558-89B46FCC36D7}" type="sibTrans" cxnId="{ADAD1AEC-DEB6-404B-BE5C-FD9D88F86080}">
      <dgm:prSet/>
      <dgm:spPr/>
      <dgm:t>
        <a:bodyPr/>
        <a:lstStyle/>
        <a:p>
          <a:endParaRPr lang="en-US"/>
        </a:p>
      </dgm:t>
    </dgm:pt>
    <dgm:pt modelId="{29D994E1-F5ED-4A23-9D6F-EC8AAD08F74D}">
      <dgm:prSet/>
      <dgm:spPr/>
      <dgm:t>
        <a:bodyPr/>
        <a:lstStyle/>
        <a:p>
          <a:r>
            <a:rPr lang="en-GB"/>
            <a:t>Examples from everyday life </a:t>
          </a:r>
          <a:endParaRPr lang="en-US"/>
        </a:p>
      </dgm:t>
    </dgm:pt>
    <dgm:pt modelId="{3588DB79-B57C-43AA-B863-E22ABF621DA9}" type="parTrans" cxnId="{733095B1-F5A7-497B-B530-27E222B16730}">
      <dgm:prSet/>
      <dgm:spPr/>
      <dgm:t>
        <a:bodyPr/>
        <a:lstStyle/>
        <a:p>
          <a:endParaRPr lang="en-US"/>
        </a:p>
      </dgm:t>
    </dgm:pt>
    <dgm:pt modelId="{0F61A04E-1D89-43A2-B722-E9C480EDB42C}" type="sibTrans" cxnId="{733095B1-F5A7-497B-B530-27E222B16730}">
      <dgm:prSet/>
      <dgm:spPr/>
      <dgm:t>
        <a:bodyPr/>
        <a:lstStyle/>
        <a:p>
          <a:endParaRPr lang="en-US"/>
        </a:p>
      </dgm:t>
    </dgm:pt>
    <dgm:pt modelId="{DDE2FBA2-4A68-1047-9288-9F0314908D86}" type="pres">
      <dgm:prSet presAssocID="{B6178CEF-8B78-4942-8A10-DF6B2E67AFD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1BD38B7-E0AB-094C-BE09-56C7578334D7}" type="pres">
      <dgm:prSet presAssocID="{5001A41B-0084-4597-A79A-9F47DA98CE1C}" presName="parentLin" presStyleCnt="0"/>
      <dgm:spPr/>
    </dgm:pt>
    <dgm:pt modelId="{A91EBCE6-A7ED-CC44-B1B5-E11F0ED38AD9}" type="pres">
      <dgm:prSet presAssocID="{5001A41B-0084-4597-A79A-9F47DA98CE1C}" presName="parentLeftMargin" presStyleLbl="node1" presStyleIdx="0" presStyleCnt="1"/>
      <dgm:spPr/>
      <dgm:t>
        <a:bodyPr/>
        <a:lstStyle/>
        <a:p>
          <a:endParaRPr lang="it-IT"/>
        </a:p>
      </dgm:t>
    </dgm:pt>
    <dgm:pt modelId="{B21B9E11-F918-A242-BF01-F119A0FBB868}" type="pres">
      <dgm:prSet presAssocID="{5001A41B-0084-4597-A79A-9F47DA98CE1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5CD381C-82AE-3E42-98F7-4454C1A98291}" type="pres">
      <dgm:prSet presAssocID="{5001A41B-0084-4597-A79A-9F47DA98CE1C}" presName="negativeSpace" presStyleCnt="0"/>
      <dgm:spPr/>
    </dgm:pt>
    <dgm:pt modelId="{69E48AC5-EB69-824B-ACBD-39C1B27AA222}" type="pres">
      <dgm:prSet presAssocID="{5001A41B-0084-4597-A79A-9F47DA98CE1C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733095B1-F5A7-497B-B530-27E222B16730}" srcId="{5001A41B-0084-4597-A79A-9F47DA98CE1C}" destId="{29D994E1-F5ED-4A23-9D6F-EC8AAD08F74D}" srcOrd="2" destOrd="0" parTransId="{3588DB79-B57C-43AA-B863-E22ABF621DA9}" sibTransId="{0F61A04E-1D89-43A2-B722-E9C480EDB42C}"/>
    <dgm:cxn modelId="{ADAD1AEC-DEB6-404B-BE5C-FD9D88F86080}" srcId="{5001A41B-0084-4597-A79A-9F47DA98CE1C}" destId="{6B34DDD8-FFE0-4374-BD8C-1B4B0BE93359}" srcOrd="1" destOrd="0" parTransId="{32C7C674-EA69-4388-B117-28942EF7D179}" sibTransId="{04EB3B9A-D67E-45B9-9558-89B46FCC36D7}"/>
    <dgm:cxn modelId="{A84FC6DB-D8D8-8B46-8390-2F9125507A16}" type="presOf" srcId="{6B34DDD8-FFE0-4374-BD8C-1B4B0BE93359}" destId="{69E48AC5-EB69-824B-ACBD-39C1B27AA222}" srcOrd="0" destOrd="1" presId="urn:microsoft.com/office/officeart/2005/8/layout/list1"/>
    <dgm:cxn modelId="{BA4F6855-1626-CC40-BB26-D8CF337028A7}" type="presOf" srcId="{29D994E1-F5ED-4A23-9D6F-EC8AAD08F74D}" destId="{69E48AC5-EB69-824B-ACBD-39C1B27AA222}" srcOrd="0" destOrd="2" presId="urn:microsoft.com/office/officeart/2005/8/layout/list1"/>
    <dgm:cxn modelId="{08BF8D0F-8497-41F8-98F8-FC53411A5A94}" srcId="{B6178CEF-8B78-4942-8A10-DF6B2E67AFD9}" destId="{5001A41B-0084-4597-A79A-9F47DA98CE1C}" srcOrd="0" destOrd="0" parTransId="{4E4AF04B-7784-4CB4-BDB7-251BD497D328}" sibTransId="{C297D632-BB86-4DF2-B1F0-CB49D041E650}"/>
    <dgm:cxn modelId="{5AA649E5-5DFE-F141-962E-8D31CC7AA2E8}" type="presOf" srcId="{5001A41B-0084-4597-A79A-9F47DA98CE1C}" destId="{A91EBCE6-A7ED-CC44-B1B5-E11F0ED38AD9}" srcOrd="0" destOrd="0" presId="urn:microsoft.com/office/officeart/2005/8/layout/list1"/>
    <dgm:cxn modelId="{9FC9446A-1249-C041-A43E-05712920F08A}" type="presOf" srcId="{B6178CEF-8B78-4942-8A10-DF6B2E67AFD9}" destId="{DDE2FBA2-4A68-1047-9288-9F0314908D86}" srcOrd="0" destOrd="0" presId="urn:microsoft.com/office/officeart/2005/8/layout/list1"/>
    <dgm:cxn modelId="{525B77D6-4C89-41F4-A069-7B4CAA80AC54}" srcId="{5001A41B-0084-4597-A79A-9F47DA98CE1C}" destId="{4682B1ED-BD59-4B9C-A326-D7F8F7F3FB8B}" srcOrd="0" destOrd="0" parTransId="{A9BF213C-E516-4FE6-BE30-EB95E1A66B0A}" sibTransId="{17D42317-49C0-4556-A227-5878E439966D}"/>
    <dgm:cxn modelId="{21CC5C3D-6166-B640-A729-C555E7F5D5A2}" type="presOf" srcId="{5001A41B-0084-4597-A79A-9F47DA98CE1C}" destId="{B21B9E11-F918-A242-BF01-F119A0FBB868}" srcOrd="1" destOrd="0" presId="urn:microsoft.com/office/officeart/2005/8/layout/list1"/>
    <dgm:cxn modelId="{A035DADA-AFF9-BD47-BFAD-C5124D4675EA}" type="presOf" srcId="{4682B1ED-BD59-4B9C-A326-D7F8F7F3FB8B}" destId="{69E48AC5-EB69-824B-ACBD-39C1B27AA222}" srcOrd="0" destOrd="0" presId="urn:microsoft.com/office/officeart/2005/8/layout/list1"/>
    <dgm:cxn modelId="{FB91265C-B609-214B-A5B5-E52AE22EF5F0}" type="presParOf" srcId="{DDE2FBA2-4A68-1047-9288-9F0314908D86}" destId="{D1BD38B7-E0AB-094C-BE09-56C7578334D7}" srcOrd="0" destOrd="0" presId="urn:microsoft.com/office/officeart/2005/8/layout/list1"/>
    <dgm:cxn modelId="{8CB687FE-332F-FB42-A561-109E6C79862E}" type="presParOf" srcId="{D1BD38B7-E0AB-094C-BE09-56C7578334D7}" destId="{A91EBCE6-A7ED-CC44-B1B5-E11F0ED38AD9}" srcOrd="0" destOrd="0" presId="urn:microsoft.com/office/officeart/2005/8/layout/list1"/>
    <dgm:cxn modelId="{D379F640-7EC1-334F-B0BF-243936448CB8}" type="presParOf" srcId="{D1BD38B7-E0AB-094C-BE09-56C7578334D7}" destId="{B21B9E11-F918-A242-BF01-F119A0FBB868}" srcOrd="1" destOrd="0" presId="urn:microsoft.com/office/officeart/2005/8/layout/list1"/>
    <dgm:cxn modelId="{DBEC140D-00C3-3243-A9B6-F228E47AE0EC}" type="presParOf" srcId="{DDE2FBA2-4A68-1047-9288-9F0314908D86}" destId="{25CD381C-82AE-3E42-98F7-4454C1A98291}" srcOrd="1" destOrd="0" presId="urn:microsoft.com/office/officeart/2005/8/layout/list1"/>
    <dgm:cxn modelId="{E6F5BFB2-CB4A-4F4C-BF63-72BEB3CB2D30}" type="presParOf" srcId="{DDE2FBA2-4A68-1047-9288-9F0314908D86}" destId="{69E48AC5-EB69-824B-ACBD-39C1B27AA222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1B79EF-DA3C-41F8-A01B-3AFC9E502F84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363D0D6C-6215-4786-8824-214A486E132B}">
      <dgm:prSet/>
      <dgm:spPr/>
      <dgm:t>
        <a:bodyPr/>
        <a:lstStyle/>
        <a:p>
          <a:r>
            <a:rPr lang="en-GB"/>
            <a:t>Core Ethics: Basic rules </a:t>
          </a:r>
          <a:endParaRPr lang="en-US"/>
        </a:p>
      </dgm:t>
    </dgm:pt>
    <dgm:pt modelId="{18A37BC1-D691-48F4-B62A-E98AA86726FC}" type="parTrans" cxnId="{96CB2C9A-CD1C-40D2-8B49-526690F0D416}">
      <dgm:prSet/>
      <dgm:spPr/>
      <dgm:t>
        <a:bodyPr/>
        <a:lstStyle/>
        <a:p>
          <a:endParaRPr lang="en-US"/>
        </a:p>
      </dgm:t>
    </dgm:pt>
    <dgm:pt modelId="{9861501D-318D-49A3-8DE5-2657E6CE382C}" type="sibTrans" cxnId="{96CB2C9A-CD1C-40D2-8B49-526690F0D416}">
      <dgm:prSet/>
      <dgm:spPr/>
      <dgm:t>
        <a:bodyPr/>
        <a:lstStyle/>
        <a:p>
          <a:endParaRPr lang="en-US"/>
        </a:p>
      </dgm:t>
    </dgm:pt>
    <dgm:pt modelId="{E9220FEB-EF3A-4BDA-B24F-9FA93A0CD132}">
      <dgm:prSet/>
      <dgm:spPr/>
      <dgm:t>
        <a:bodyPr/>
        <a:lstStyle/>
        <a:p>
          <a:r>
            <a:rPr lang="en-GB"/>
            <a:t>Reciprocity and empathy </a:t>
          </a:r>
          <a:endParaRPr lang="en-US"/>
        </a:p>
      </dgm:t>
    </dgm:pt>
    <dgm:pt modelId="{C392B55B-ED3F-4775-887E-FDB7132CB00C}" type="parTrans" cxnId="{BAC8247B-35DE-4F45-AC59-64D5CAB9F102}">
      <dgm:prSet/>
      <dgm:spPr/>
      <dgm:t>
        <a:bodyPr/>
        <a:lstStyle/>
        <a:p>
          <a:endParaRPr lang="en-US"/>
        </a:p>
      </dgm:t>
    </dgm:pt>
    <dgm:pt modelId="{C79C7E1C-BEBC-40BA-8A60-C71CC6E9ACF5}" type="sibTrans" cxnId="{BAC8247B-35DE-4F45-AC59-64D5CAB9F102}">
      <dgm:prSet/>
      <dgm:spPr/>
      <dgm:t>
        <a:bodyPr/>
        <a:lstStyle/>
        <a:p>
          <a:endParaRPr lang="en-US"/>
        </a:p>
      </dgm:t>
    </dgm:pt>
    <dgm:pt modelId="{4714B2B7-F346-4E53-82C9-B7C264E5263C}">
      <dgm:prSet/>
      <dgm:spPr/>
      <dgm:t>
        <a:bodyPr/>
        <a:lstStyle/>
        <a:p>
          <a:r>
            <a:rPr lang="en-GB"/>
            <a:t>Safeguarding the community</a:t>
          </a:r>
          <a:endParaRPr lang="en-US"/>
        </a:p>
      </dgm:t>
    </dgm:pt>
    <dgm:pt modelId="{63DE2D82-8FD5-412B-85C5-138083F37BD9}" type="parTrans" cxnId="{456447ED-150F-40DD-AAB8-C34826669FB3}">
      <dgm:prSet/>
      <dgm:spPr/>
      <dgm:t>
        <a:bodyPr/>
        <a:lstStyle/>
        <a:p>
          <a:endParaRPr lang="en-US"/>
        </a:p>
      </dgm:t>
    </dgm:pt>
    <dgm:pt modelId="{4F78FA19-5D4C-43A5-8A0F-AD168DA7F6EB}" type="sibTrans" cxnId="{456447ED-150F-40DD-AAB8-C34826669FB3}">
      <dgm:prSet/>
      <dgm:spPr/>
      <dgm:t>
        <a:bodyPr/>
        <a:lstStyle/>
        <a:p>
          <a:endParaRPr lang="en-US"/>
        </a:p>
      </dgm:t>
    </dgm:pt>
    <dgm:pt modelId="{03A6A06D-A53E-462B-A6B1-FF96CFF8AB97}">
      <dgm:prSet/>
      <dgm:spPr/>
      <dgm:t>
        <a:bodyPr/>
        <a:lstStyle/>
        <a:p>
          <a:r>
            <a:rPr lang="en-GB"/>
            <a:t>Culturally coded ethics </a:t>
          </a:r>
          <a:endParaRPr lang="en-US"/>
        </a:p>
      </dgm:t>
    </dgm:pt>
    <dgm:pt modelId="{A9CB44EF-7C86-4834-9E5C-925EC8D38506}" type="parTrans" cxnId="{DC7CF5F2-6934-460A-918B-04B3A6602DC8}">
      <dgm:prSet/>
      <dgm:spPr/>
      <dgm:t>
        <a:bodyPr/>
        <a:lstStyle/>
        <a:p>
          <a:endParaRPr lang="en-US"/>
        </a:p>
      </dgm:t>
    </dgm:pt>
    <dgm:pt modelId="{4FA4402A-0327-4E0D-B1EC-FF308E704209}" type="sibTrans" cxnId="{DC7CF5F2-6934-460A-918B-04B3A6602DC8}">
      <dgm:prSet/>
      <dgm:spPr/>
      <dgm:t>
        <a:bodyPr/>
        <a:lstStyle/>
        <a:p>
          <a:endParaRPr lang="en-US"/>
        </a:p>
      </dgm:t>
    </dgm:pt>
    <dgm:pt modelId="{A5FBD964-AB99-41DA-A531-C218A18CF6E2}">
      <dgm:prSet/>
      <dgm:spPr/>
      <dgm:t>
        <a:bodyPr/>
        <a:lstStyle/>
        <a:p>
          <a:r>
            <a:rPr lang="en-GB"/>
            <a:t>Behaviour patterns</a:t>
          </a:r>
          <a:endParaRPr lang="en-US"/>
        </a:p>
      </dgm:t>
    </dgm:pt>
    <dgm:pt modelId="{FC22C01F-6168-404E-BFE1-D6F4C234B2C6}" type="parTrans" cxnId="{71652AB3-31D0-436E-BE40-19C23F51EEE9}">
      <dgm:prSet/>
      <dgm:spPr/>
      <dgm:t>
        <a:bodyPr/>
        <a:lstStyle/>
        <a:p>
          <a:endParaRPr lang="en-US"/>
        </a:p>
      </dgm:t>
    </dgm:pt>
    <dgm:pt modelId="{F78EB6B7-904A-4951-89D7-D1E91E1E0563}" type="sibTrans" cxnId="{71652AB3-31D0-436E-BE40-19C23F51EEE9}">
      <dgm:prSet/>
      <dgm:spPr/>
      <dgm:t>
        <a:bodyPr/>
        <a:lstStyle/>
        <a:p>
          <a:endParaRPr lang="en-US"/>
        </a:p>
      </dgm:t>
    </dgm:pt>
    <dgm:pt modelId="{66A65625-89DE-4277-8458-AC3481D0CC6E}">
      <dgm:prSet/>
      <dgm:spPr/>
      <dgm:t>
        <a:bodyPr/>
        <a:lstStyle/>
        <a:p>
          <a:r>
            <a:rPr lang="en-GB"/>
            <a:t>Outlook </a:t>
          </a:r>
          <a:endParaRPr lang="en-US"/>
        </a:p>
      </dgm:t>
    </dgm:pt>
    <dgm:pt modelId="{C215B61A-A75C-4F49-A750-BF3E44993C09}" type="parTrans" cxnId="{CB1AADA0-6CAC-488E-B9FE-DEBCC1DBAC22}">
      <dgm:prSet/>
      <dgm:spPr/>
      <dgm:t>
        <a:bodyPr/>
        <a:lstStyle/>
        <a:p>
          <a:endParaRPr lang="en-US"/>
        </a:p>
      </dgm:t>
    </dgm:pt>
    <dgm:pt modelId="{09FE6096-8B11-426F-B341-B39134B779D6}" type="sibTrans" cxnId="{CB1AADA0-6CAC-488E-B9FE-DEBCC1DBAC22}">
      <dgm:prSet/>
      <dgm:spPr/>
      <dgm:t>
        <a:bodyPr/>
        <a:lstStyle/>
        <a:p>
          <a:endParaRPr lang="en-US"/>
        </a:p>
      </dgm:t>
    </dgm:pt>
    <dgm:pt modelId="{A3FFCBE8-FE4A-4E70-AF96-903668C32B27}">
      <dgm:prSet/>
      <dgm:spPr/>
      <dgm:t>
        <a:bodyPr/>
        <a:lstStyle/>
        <a:p>
          <a:r>
            <a:rPr lang="en-GB"/>
            <a:t>Politically coded ethics </a:t>
          </a:r>
          <a:endParaRPr lang="en-US"/>
        </a:p>
      </dgm:t>
    </dgm:pt>
    <dgm:pt modelId="{8547C11F-73F5-4BD9-A3A7-A6266B405CB9}" type="parTrans" cxnId="{8FC1A316-9350-4AFC-9B91-48A737BF4097}">
      <dgm:prSet/>
      <dgm:spPr/>
      <dgm:t>
        <a:bodyPr/>
        <a:lstStyle/>
        <a:p>
          <a:endParaRPr lang="en-US"/>
        </a:p>
      </dgm:t>
    </dgm:pt>
    <dgm:pt modelId="{30C7394E-08E0-437A-9A78-AC8D09735FEA}" type="sibTrans" cxnId="{8FC1A316-9350-4AFC-9B91-48A737BF4097}">
      <dgm:prSet/>
      <dgm:spPr/>
      <dgm:t>
        <a:bodyPr/>
        <a:lstStyle/>
        <a:p>
          <a:endParaRPr lang="en-US"/>
        </a:p>
      </dgm:t>
    </dgm:pt>
    <dgm:pt modelId="{ABD6633A-AFAE-44B2-B3AC-A84D2D6792E6}">
      <dgm:prSet/>
      <dgm:spPr/>
      <dgm:t>
        <a:bodyPr/>
        <a:lstStyle/>
        <a:p>
          <a:r>
            <a:rPr lang="en-GB"/>
            <a:t>Values, ideologies, worldview</a:t>
          </a:r>
          <a:endParaRPr lang="en-US"/>
        </a:p>
      </dgm:t>
    </dgm:pt>
    <dgm:pt modelId="{13BA6B0F-0DA7-404D-AF40-9792AC2F9097}" type="parTrans" cxnId="{62988B38-57BD-4B1B-8A72-E003A026C0CF}">
      <dgm:prSet/>
      <dgm:spPr/>
      <dgm:t>
        <a:bodyPr/>
        <a:lstStyle/>
        <a:p>
          <a:endParaRPr lang="en-US"/>
        </a:p>
      </dgm:t>
    </dgm:pt>
    <dgm:pt modelId="{90D8DEED-495B-42C7-ADAE-3CAF2057A86C}" type="sibTrans" cxnId="{62988B38-57BD-4B1B-8A72-E003A026C0CF}">
      <dgm:prSet/>
      <dgm:spPr/>
      <dgm:t>
        <a:bodyPr/>
        <a:lstStyle/>
        <a:p>
          <a:endParaRPr lang="en-US"/>
        </a:p>
      </dgm:t>
    </dgm:pt>
    <dgm:pt modelId="{131BFD31-2768-4BCA-A82F-E45398084035}">
      <dgm:prSet/>
      <dgm:spPr/>
      <dgm:t>
        <a:bodyPr/>
        <a:lstStyle/>
        <a:p>
          <a:r>
            <a:rPr lang="en-GB"/>
            <a:t>Political behaviour  </a:t>
          </a:r>
          <a:endParaRPr lang="en-US"/>
        </a:p>
      </dgm:t>
    </dgm:pt>
    <dgm:pt modelId="{F70E95B2-3E9D-41A7-9208-1F178DC0B7F0}" type="parTrans" cxnId="{34171A93-BFC9-4D30-B673-F325AE24A2B2}">
      <dgm:prSet/>
      <dgm:spPr/>
      <dgm:t>
        <a:bodyPr/>
        <a:lstStyle/>
        <a:p>
          <a:endParaRPr lang="en-US"/>
        </a:p>
      </dgm:t>
    </dgm:pt>
    <dgm:pt modelId="{A0B84DDE-2406-40CC-8727-DF39AA03BD3F}" type="sibTrans" cxnId="{34171A93-BFC9-4D30-B673-F325AE24A2B2}">
      <dgm:prSet/>
      <dgm:spPr/>
      <dgm:t>
        <a:bodyPr/>
        <a:lstStyle/>
        <a:p>
          <a:endParaRPr lang="en-US"/>
        </a:p>
      </dgm:t>
    </dgm:pt>
    <dgm:pt modelId="{F413D036-265D-AE43-9BA1-10A7A86D6564}" type="pres">
      <dgm:prSet presAssocID="{AB1B79EF-DA3C-41F8-A01B-3AFC9E502F8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2B6FD90E-7AC6-F24E-A414-26228D9DA338}" type="pres">
      <dgm:prSet presAssocID="{363D0D6C-6215-4786-8824-214A486E132B}" presName="linNode" presStyleCnt="0"/>
      <dgm:spPr/>
    </dgm:pt>
    <dgm:pt modelId="{F54E1A69-42C6-784C-BADE-31E0CE35063C}" type="pres">
      <dgm:prSet presAssocID="{363D0D6C-6215-4786-8824-214A486E132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684C86B-54D4-3543-8ADA-99F200F4D125}" type="pres">
      <dgm:prSet presAssocID="{363D0D6C-6215-4786-8824-214A486E132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D512B68-9D91-4E46-AA4C-EE27B7CD772D}" type="pres">
      <dgm:prSet presAssocID="{9861501D-318D-49A3-8DE5-2657E6CE382C}" presName="sp" presStyleCnt="0"/>
      <dgm:spPr/>
    </dgm:pt>
    <dgm:pt modelId="{260862A9-640C-B64C-A9BD-AA0FDFECA59C}" type="pres">
      <dgm:prSet presAssocID="{03A6A06D-A53E-462B-A6B1-FF96CFF8AB97}" presName="linNode" presStyleCnt="0"/>
      <dgm:spPr/>
    </dgm:pt>
    <dgm:pt modelId="{A5D03995-1658-8746-A882-B8212113786B}" type="pres">
      <dgm:prSet presAssocID="{03A6A06D-A53E-462B-A6B1-FF96CFF8AB97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15B976D-45F4-CD4A-8CB8-84A023FD0AD6}" type="pres">
      <dgm:prSet presAssocID="{03A6A06D-A53E-462B-A6B1-FF96CFF8AB97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27E3934-7903-B049-9C80-1626FB82B90F}" type="pres">
      <dgm:prSet presAssocID="{4FA4402A-0327-4E0D-B1EC-FF308E704209}" presName="sp" presStyleCnt="0"/>
      <dgm:spPr/>
    </dgm:pt>
    <dgm:pt modelId="{A926547B-48D6-604A-BB09-575C9A00F9EA}" type="pres">
      <dgm:prSet presAssocID="{A3FFCBE8-FE4A-4E70-AF96-903668C32B27}" presName="linNode" presStyleCnt="0"/>
      <dgm:spPr/>
    </dgm:pt>
    <dgm:pt modelId="{BEADD371-407E-4949-A466-BADEB450E4C9}" type="pres">
      <dgm:prSet presAssocID="{A3FFCBE8-FE4A-4E70-AF96-903668C32B27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CC4909-2F93-6C4F-881E-4847592AF8AD}" type="pres">
      <dgm:prSet presAssocID="{A3FFCBE8-FE4A-4E70-AF96-903668C32B27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C792A911-5B96-A541-9D1F-70BE0FA668C8}" type="presOf" srcId="{AB1B79EF-DA3C-41F8-A01B-3AFC9E502F84}" destId="{F413D036-265D-AE43-9BA1-10A7A86D6564}" srcOrd="0" destOrd="0" presId="urn:microsoft.com/office/officeart/2005/8/layout/vList5"/>
    <dgm:cxn modelId="{42E59583-1ACE-6840-98D8-CBD37AAB1627}" type="presOf" srcId="{03A6A06D-A53E-462B-A6B1-FF96CFF8AB97}" destId="{A5D03995-1658-8746-A882-B8212113786B}" srcOrd="0" destOrd="0" presId="urn:microsoft.com/office/officeart/2005/8/layout/vList5"/>
    <dgm:cxn modelId="{BAC8247B-35DE-4F45-AC59-64D5CAB9F102}" srcId="{363D0D6C-6215-4786-8824-214A486E132B}" destId="{E9220FEB-EF3A-4BDA-B24F-9FA93A0CD132}" srcOrd="0" destOrd="0" parTransId="{C392B55B-ED3F-4775-887E-FDB7132CB00C}" sibTransId="{C79C7E1C-BEBC-40BA-8A60-C71CC6E9ACF5}"/>
    <dgm:cxn modelId="{8FC1A316-9350-4AFC-9B91-48A737BF4097}" srcId="{AB1B79EF-DA3C-41F8-A01B-3AFC9E502F84}" destId="{A3FFCBE8-FE4A-4E70-AF96-903668C32B27}" srcOrd="2" destOrd="0" parTransId="{8547C11F-73F5-4BD9-A3A7-A6266B405CB9}" sibTransId="{30C7394E-08E0-437A-9A78-AC8D09735FEA}"/>
    <dgm:cxn modelId="{CB1AADA0-6CAC-488E-B9FE-DEBCC1DBAC22}" srcId="{03A6A06D-A53E-462B-A6B1-FF96CFF8AB97}" destId="{66A65625-89DE-4277-8458-AC3481D0CC6E}" srcOrd="1" destOrd="0" parTransId="{C215B61A-A75C-4F49-A750-BF3E44993C09}" sibTransId="{09FE6096-8B11-426F-B341-B39134B779D6}"/>
    <dgm:cxn modelId="{EC4DB23B-C088-624E-ADEE-A706737030A8}" type="presOf" srcId="{A3FFCBE8-FE4A-4E70-AF96-903668C32B27}" destId="{BEADD371-407E-4949-A466-BADEB450E4C9}" srcOrd="0" destOrd="0" presId="urn:microsoft.com/office/officeart/2005/8/layout/vList5"/>
    <dgm:cxn modelId="{449EB6D3-D174-FC4F-9337-38B565018A63}" type="presOf" srcId="{A5FBD964-AB99-41DA-A531-C218A18CF6E2}" destId="{815B976D-45F4-CD4A-8CB8-84A023FD0AD6}" srcOrd="0" destOrd="0" presId="urn:microsoft.com/office/officeart/2005/8/layout/vList5"/>
    <dgm:cxn modelId="{96CB2C9A-CD1C-40D2-8B49-526690F0D416}" srcId="{AB1B79EF-DA3C-41F8-A01B-3AFC9E502F84}" destId="{363D0D6C-6215-4786-8824-214A486E132B}" srcOrd="0" destOrd="0" parTransId="{18A37BC1-D691-48F4-B62A-E98AA86726FC}" sibTransId="{9861501D-318D-49A3-8DE5-2657E6CE382C}"/>
    <dgm:cxn modelId="{71652AB3-31D0-436E-BE40-19C23F51EEE9}" srcId="{03A6A06D-A53E-462B-A6B1-FF96CFF8AB97}" destId="{A5FBD964-AB99-41DA-A531-C218A18CF6E2}" srcOrd="0" destOrd="0" parTransId="{FC22C01F-6168-404E-BFE1-D6F4C234B2C6}" sibTransId="{F78EB6B7-904A-4951-89D7-D1E91E1E0563}"/>
    <dgm:cxn modelId="{CBA2A7B2-B03E-F64B-9125-C79CD5385FEA}" type="presOf" srcId="{66A65625-89DE-4277-8458-AC3481D0CC6E}" destId="{815B976D-45F4-CD4A-8CB8-84A023FD0AD6}" srcOrd="0" destOrd="1" presId="urn:microsoft.com/office/officeart/2005/8/layout/vList5"/>
    <dgm:cxn modelId="{456447ED-150F-40DD-AAB8-C34826669FB3}" srcId="{363D0D6C-6215-4786-8824-214A486E132B}" destId="{4714B2B7-F346-4E53-82C9-B7C264E5263C}" srcOrd="1" destOrd="0" parTransId="{63DE2D82-8FD5-412B-85C5-138083F37BD9}" sibTransId="{4F78FA19-5D4C-43A5-8A0F-AD168DA7F6EB}"/>
    <dgm:cxn modelId="{34171A93-BFC9-4D30-B673-F325AE24A2B2}" srcId="{A3FFCBE8-FE4A-4E70-AF96-903668C32B27}" destId="{131BFD31-2768-4BCA-A82F-E45398084035}" srcOrd="1" destOrd="0" parTransId="{F70E95B2-3E9D-41A7-9208-1F178DC0B7F0}" sibTransId="{A0B84DDE-2406-40CC-8727-DF39AA03BD3F}"/>
    <dgm:cxn modelId="{C8264671-44CD-C940-B35B-B731F1B31B9A}" type="presOf" srcId="{ABD6633A-AFAE-44B2-B3AC-A84D2D6792E6}" destId="{7DCC4909-2F93-6C4F-881E-4847592AF8AD}" srcOrd="0" destOrd="0" presId="urn:microsoft.com/office/officeart/2005/8/layout/vList5"/>
    <dgm:cxn modelId="{6D976821-519E-EB4A-9339-6459436B8DC5}" type="presOf" srcId="{363D0D6C-6215-4786-8824-214A486E132B}" destId="{F54E1A69-42C6-784C-BADE-31E0CE35063C}" srcOrd="0" destOrd="0" presId="urn:microsoft.com/office/officeart/2005/8/layout/vList5"/>
    <dgm:cxn modelId="{7AB9703E-EBB5-8643-AE7D-BA0864952119}" type="presOf" srcId="{E9220FEB-EF3A-4BDA-B24F-9FA93A0CD132}" destId="{7684C86B-54D4-3543-8ADA-99F200F4D125}" srcOrd="0" destOrd="0" presId="urn:microsoft.com/office/officeart/2005/8/layout/vList5"/>
    <dgm:cxn modelId="{62988B38-57BD-4B1B-8A72-E003A026C0CF}" srcId="{A3FFCBE8-FE4A-4E70-AF96-903668C32B27}" destId="{ABD6633A-AFAE-44B2-B3AC-A84D2D6792E6}" srcOrd="0" destOrd="0" parTransId="{13BA6B0F-0DA7-404D-AF40-9792AC2F9097}" sibTransId="{90D8DEED-495B-42C7-ADAE-3CAF2057A86C}"/>
    <dgm:cxn modelId="{C1B330E5-CC08-E44B-945D-A3C8ED5E624D}" type="presOf" srcId="{131BFD31-2768-4BCA-A82F-E45398084035}" destId="{7DCC4909-2F93-6C4F-881E-4847592AF8AD}" srcOrd="0" destOrd="1" presId="urn:microsoft.com/office/officeart/2005/8/layout/vList5"/>
    <dgm:cxn modelId="{DC7CF5F2-6934-460A-918B-04B3A6602DC8}" srcId="{AB1B79EF-DA3C-41F8-A01B-3AFC9E502F84}" destId="{03A6A06D-A53E-462B-A6B1-FF96CFF8AB97}" srcOrd="1" destOrd="0" parTransId="{A9CB44EF-7C86-4834-9E5C-925EC8D38506}" sibTransId="{4FA4402A-0327-4E0D-B1EC-FF308E704209}"/>
    <dgm:cxn modelId="{BFB2F509-3784-9F43-A044-C13596FF7129}" type="presOf" srcId="{4714B2B7-F346-4E53-82C9-B7C264E5263C}" destId="{7684C86B-54D4-3543-8ADA-99F200F4D125}" srcOrd="0" destOrd="1" presId="urn:microsoft.com/office/officeart/2005/8/layout/vList5"/>
    <dgm:cxn modelId="{169251BC-9822-104C-9166-78672BF08706}" type="presParOf" srcId="{F413D036-265D-AE43-9BA1-10A7A86D6564}" destId="{2B6FD90E-7AC6-F24E-A414-26228D9DA338}" srcOrd="0" destOrd="0" presId="urn:microsoft.com/office/officeart/2005/8/layout/vList5"/>
    <dgm:cxn modelId="{BCA7908C-4B8E-A641-BBC7-D8C5CDE8B80A}" type="presParOf" srcId="{2B6FD90E-7AC6-F24E-A414-26228D9DA338}" destId="{F54E1A69-42C6-784C-BADE-31E0CE35063C}" srcOrd="0" destOrd="0" presId="urn:microsoft.com/office/officeart/2005/8/layout/vList5"/>
    <dgm:cxn modelId="{3D3DC5BC-D94B-984E-BF8E-C06072C3D3D9}" type="presParOf" srcId="{2B6FD90E-7AC6-F24E-A414-26228D9DA338}" destId="{7684C86B-54D4-3543-8ADA-99F200F4D125}" srcOrd="1" destOrd="0" presId="urn:microsoft.com/office/officeart/2005/8/layout/vList5"/>
    <dgm:cxn modelId="{7FAE04B4-5881-3C4A-82EC-F812B3CC8F64}" type="presParOf" srcId="{F413D036-265D-AE43-9BA1-10A7A86D6564}" destId="{DD512B68-9D91-4E46-AA4C-EE27B7CD772D}" srcOrd="1" destOrd="0" presId="urn:microsoft.com/office/officeart/2005/8/layout/vList5"/>
    <dgm:cxn modelId="{988D2425-5D11-8E44-AA56-CAD9C2251CF1}" type="presParOf" srcId="{F413D036-265D-AE43-9BA1-10A7A86D6564}" destId="{260862A9-640C-B64C-A9BD-AA0FDFECA59C}" srcOrd="2" destOrd="0" presId="urn:microsoft.com/office/officeart/2005/8/layout/vList5"/>
    <dgm:cxn modelId="{8342A360-F6A6-674D-BC6C-EC28A4B0702D}" type="presParOf" srcId="{260862A9-640C-B64C-A9BD-AA0FDFECA59C}" destId="{A5D03995-1658-8746-A882-B8212113786B}" srcOrd="0" destOrd="0" presId="urn:microsoft.com/office/officeart/2005/8/layout/vList5"/>
    <dgm:cxn modelId="{6F4765D4-8AAA-5D4E-8DE0-99CCBBD8321D}" type="presParOf" srcId="{260862A9-640C-B64C-A9BD-AA0FDFECA59C}" destId="{815B976D-45F4-CD4A-8CB8-84A023FD0AD6}" srcOrd="1" destOrd="0" presId="urn:microsoft.com/office/officeart/2005/8/layout/vList5"/>
    <dgm:cxn modelId="{82B92C3A-1299-CE48-B37F-8602458E696C}" type="presParOf" srcId="{F413D036-265D-AE43-9BA1-10A7A86D6564}" destId="{527E3934-7903-B049-9C80-1626FB82B90F}" srcOrd="3" destOrd="0" presId="urn:microsoft.com/office/officeart/2005/8/layout/vList5"/>
    <dgm:cxn modelId="{C189D645-8D7B-5C4E-8E1C-2D79F13C690D}" type="presParOf" srcId="{F413D036-265D-AE43-9BA1-10A7A86D6564}" destId="{A926547B-48D6-604A-BB09-575C9A00F9EA}" srcOrd="4" destOrd="0" presId="urn:microsoft.com/office/officeart/2005/8/layout/vList5"/>
    <dgm:cxn modelId="{BD93F53B-2852-AF48-A14F-3B1744471B0B}" type="presParOf" srcId="{A926547B-48D6-604A-BB09-575C9A00F9EA}" destId="{BEADD371-407E-4949-A466-BADEB450E4C9}" srcOrd="0" destOrd="0" presId="urn:microsoft.com/office/officeart/2005/8/layout/vList5"/>
    <dgm:cxn modelId="{524AA2FB-4E04-D14F-AE71-D1E70864629A}" type="presParOf" srcId="{A926547B-48D6-604A-BB09-575C9A00F9EA}" destId="{7DCC4909-2F93-6C4F-881E-4847592AF8A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3BC355-FEA7-49C4-ADA3-0B248C7E5452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7264E6C-DA2C-47E3-B6FF-C937BA6A9877}">
      <dgm:prSet/>
      <dgm:spPr/>
      <dgm:t>
        <a:bodyPr/>
        <a:lstStyle/>
        <a:p>
          <a:r>
            <a:rPr lang="en-US" b="1"/>
            <a:t>Are citizens equal before the law? </a:t>
          </a:r>
          <a:endParaRPr lang="en-US"/>
        </a:p>
      </dgm:t>
    </dgm:pt>
    <dgm:pt modelId="{8A556A9D-520F-499C-B41F-BF03F9D1AA6A}" type="parTrans" cxnId="{70E669FF-3BAC-48A4-9098-257D397A06C7}">
      <dgm:prSet/>
      <dgm:spPr/>
      <dgm:t>
        <a:bodyPr/>
        <a:lstStyle/>
        <a:p>
          <a:endParaRPr lang="en-US"/>
        </a:p>
      </dgm:t>
    </dgm:pt>
    <dgm:pt modelId="{9A2EA418-5225-4BC2-899E-619A11F0DA3D}" type="sibTrans" cxnId="{70E669FF-3BAC-48A4-9098-257D397A06C7}">
      <dgm:prSet/>
      <dgm:spPr/>
      <dgm:t>
        <a:bodyPr/>
        <a:lstStyle/>
        <a:p>
          <a:endParaRPr lang="en-US"/>
        </a:p>
      </dgm:t>
    </dgm:pt>
    <dgm:pt modelId="{9BB16D6A-CD42-4AAB-A616-667CD1359439}">
      <dgm:prSet/>
      <dgm:spPr/>
      <dgm:t>
        <a:bodyPr/>
        <a:lstStyle/>
        <a:p>
          <a:r>
            <a:rPr lang="en-US"/>
            <a:t>independence of the judiciary, </a:t>
          </a:r>
        </a:p>
      </dgm:t>
    </dgm:pt>
    <dgm:pt modelId="{92E9467F-8715-492E-B861-B1EFFACC98A4}" type="parTrans" cxnId="{1E2FF256-E99E-4BD3-B210-F2D7E2E393FF}">
      <dgm:prSet/>
      <dgm:spPr/>
      <dgm:t>
        <a:bodyPr/>
        <a:lstStyle/>
        <a:p>
          <a:endParaRPr lang="en-US"/>
        </a:p>
      </dgm:t>
    </dgm:pt>
    <dgm:pt modelId="{61FCD132-622C-4B39-953E-D0CB0664A7BF}" type="sibTrans" cxnId="{1E2FF256-E99E-4BD3-B210-F2D7E2E393FF}">
      <dgm:prSet/>
      <dgm:spPr/>
      <dgm:t>
        <a:bodyPr/>
        <a:lstStyle/>
        <a:p>
          <a:endParaRPr lang="en-US"/>
        </a:p>
      </dgm:t>
    </dgm:pt>
    <dgm:pt modelId="{91E965D4-0469-4472-992F-FC220A7B87FB}">
      <dgm:prSet/>
      <dgm:spPr/>
      <dgm:t>
        <a:bodyPr/>
        <a:lstStyle/>
        <a:p>
          <a:r>
            <a:rPr lang="en-US"/>
            <a:t>the right to vote and to stand as a candidate, </a:t>
          </a:r>
        </a:p>
      </dgm:t>
    </dgm:pt>
    <dgm:pt modelId="{061AF993-C261-4417-A5FD-CC01428DF1CC}" type="parTrans" cxnId="{9973F532-9A0A-4ABD-AA0A-070F8200B52E}">
      <dgm:prSet/>
      <dgm:spPr/>
      <dgm:t>
        <a:bodyPr/>
        <a:lstStyle/>
        <a:p>
          <a:endParaRPr lang="en-US"/>
        </a:p>
      </dgm:t>
    </dgm:pt>
    <dgm:pt modelId="{532BE01A-A91F-46CA-9104-22ABD26857CE}" type="sibTrans" cxnId="{9973F532-9A0A-4ABD-AA0A-070F8200B52E}">
      <dgm:prSet/>
      <dgm:spPr/>
      <dgm:t>
        <a:bodyPr/>
        <a:lstStyle/>
        <a:p>
          <a:endParaRPr lang="en-US"/>
        </a:p>
      </dgm:t>
    </dgm:pt>
    <dgm:pt modelId="{4459634C-6C63-448F-9845-43AEF1C00EAE}">
      <dgm:prSet/>
      <dgm:spPr/>
      <dgm:t>
        <a:bodyPr/>
        <a:lstStyle/>
        <a:p>
          <a:r>
            <a:rPr lang="en-US"/>
            <a:t>the right to property, </a:t>
          </a:r>
        </a:p>
      </dgm:t>
    </dgm:pt>
    <dgm:pt modelId="{FD8DD115-0493-4829-8A12-22129B538991}" type="parTrans" cxnId="{E3F8A34B-0F3C-4F77-A6C9-0A76440F6D70}">
      <dgm:prSet/>
      <dgm:spPr/>
      <dgm:t>
        <a:bodyPr/>
        <a:lstStyle/>
        <a:p>
          <a:endParaRPr lang="en-US"/>
        </a:p>
      </dgm:t>
    </dgm:pt>
    <dgm:pt modelId="{AA1BC7BB-B355-4B3F-9EE5-8946D0BB9D8B}" type="sibTrans" cxnId="{E3F8A34B-0F3C-4F77-A6C9-0A76440F6D70}">
      <dgm:prSet/>
      <dgm:spPr/>
      <dgm:t>
        <a:bodyPr/>
        <a:lstStyle/>
        <a:p>
          <a:endParaRPr lang="en-US"/>
        </a:p>
      </dgm:t>
    </dgm:pt>
    <dgm:pt modelId="{F9AC8CC7-A764-4224-985D-BC311DE3B617}">
      <dgm:prSet/>
      <dgm:spPr/>
      <dgm:t>
        <a:bodyPr/>
        <a:lstStyle/>
        <a:p>
          <a:r>
            <a:rPr lang="en-US"/>
            <a:t>the protection of individuals belonging to minorities, i.e., human rights.</a:t>
          </a:r>
        </a:p>
      </dgm:t>
    </dgm:pt>
    <dgm:pt modelId="{0DB10233-5012-49B4-BD64-5061B4D0B67A}" type="parTrans" cxnId="{EC9FF5F5-9952-4F90-94C5-AB697E364D9D}">
      <dgm:prSet/>
      <dgm:spPr/>
      <dgm:t>
        <a:bodyPr/>
        <a:lstStyle/>
        <a:p>
          <a:endParaRPr lang="en-US"/>
        </a:p>
      </dgm:t>
    </dgm:pt>
    <dgm:pt modelId="{E8265A4F-34AD-4D29-B654-EC391F9FD60C}" type="sibTrans" cxnId="{EC9FF5F5-9952-4F90-94C5-AB697E364D9D}">
      <dgm:prSet/>
      <dgm:spPr/>
      <dgm:t>
        <a:bodyPr/>
        <a:lstStyle/>
        <a:p>
          <a:endParaRPr lang="en-US"/>
        </a:p>
      </dgm:t>
    </dgm:pt>
    <dgm:pt modelId="{90A3D406-9741-47DF-AA76-F8DEDDD81DF0}">
      <dgm:prSet/>
      <dgm:spPr/>
      <dgm:t>
        <a:bodyPr/>
        <a:lstStyle/>
        <a:p>
          <a:r>
            <a:rPr lang="en-US" b="1"/>
            <a:t>Do citizens have similar freedoms? </a:t>
          </a:r>
          <a:endParaRPr lang="en-US"/>
        </a:p>
      </dgm:t>
    </dgm:pt>
    <dgm:pt modelId="{AC645F61-5187-4F8F-A4D5-2D9217574C69}" type="parTrans" cxnId="{EE9B582D-ECBE-4973-BEA2-EF75297DF776}">
      <dgm:prSet/>
      <dgm:spPr/>
      <dgm:t>
        <a:bodyPr/>
        <a:lstStyle/>
        <a:p>
          <a:endParaRPr lang="en-US"/>
        </a:p>
      </dgm:t>
    </dgm:pt>
    <dgm:pt modelId="{9790A399-86BF-4B61-9E4D-A6D9AF1726D3}" type="sibTrans" cxnId="{EE9B582D-ECBE-4973-BEA2-EF75297DF776}">
      <dgm:prSet/>
      <dgm:spPr/>
      <dgm:t>
        <a:bodyPr/>
        <a:lstStyle/>
        <a:p>
          <a:endParaRPr lang="en-US"/>
        </a:p>
      </dgm:t>
    </dgm:pt>
    <dgm:pt modelId="{FFD564E1-5578-4404-8FEF-D9C05E709E11}">
      <dgm:prSet/>
      <dgm:spPr/>
      <dgm:t>
        <a:bodyPr/>
        <a:lstStyle/>
        <a:p>
          <a:r>
            <a:rPr lang="en-US"/>
            <a:t>Is the media free and independent? </a:t>
          </a:r>
        </a:p>
      </dgm:t>
    </dgm:pt>
    <dgm:pt modelId="{28184D5F-E068-4F69-B581-21DDE84A2A3F}" type="parTrans" cxnId="{1B597A6C-DC7E-4949-869F-BB7138D442F7}">
      <dgm:prSet/>
      <dgm:spPr/>
      <dgm:t>
        <a:bodyPr/>
        <a:lstStyle/>
        <a:p>
          <a:endParaRPr lang="en-US"/>
        </a:p>
      </dgm:t>
    </dgm:pt>
    <dgm:pt modelId="{F2DA4452-6738-49E7-ABC6-590FCE00EA66}" type="sibTrans" cxnId="{1B597A6C-DC7E-4949-869F-BB7138D442F7}">
      <dgm:prSet/>
      <dgm:spPr/>
      <dgm:t>
        <a:bodyPr/>
        <a:lstStyle/>
        <a:p>
          <a:endParaRPr lang="en-US"/>
        </a:p>
      </dgm:t>
    </dgm:pt>
    <dgm:pt modelId="{E721A45E-0C9C-4CC3-9D2C-0F8377032FA4}">
      <dgm:prSet/>
      <dgm:spPr/>
      <dgm:t>
        <a:bodyPr/>
        <a:lstStyle/>
        <a:p>
          <a:r>
            <a:rPr lang="en-US"/>
            <a:t>Can citizens express their opinions and assemble? </a:t>
          </a:r>
        </a:p>
      </dgm:t>
    </dgm:pt>
    <dgm:pt modelId="{E24F02EF-C7A2-4875-9A4E-20140B69EEA1}" type="parTrans" cxnId="{9C7FB17D-1A69-46C5-AA15-1D412B9993AD}">
      <dgm:prSet/>
      <dgm:spPr/>
      <dgm:t>
        <a:bodyPr/>
        <a:lstStyle/>
        <a:p>
          <a:endParaRPr lang="en-US"/>
        </a:p>
      </dgm:t>
    </dgm:pt>
    <dgm:pt modelId="{BB2C339D-0BE7-40E8-A387-77918C42B89D}" type="sibTrans" cxnId="{9C7FB17D-1A69-46C5-AA15-1D412B9993AD}">
      <dgm:prSet/>
      <dgm:spPr/>
      <dgm:t>
        <a:bodyPr/>
        <a:lstStyle/>
        <a:p>
          <a:endParaRPr lang="en-US"/>
        </a:p>
      </dgm:t>
    </dgm:pt>
    <dgm:pt modelId="{9C4688E8-DA8F-462C-A3C6-EEC9CB2154F5}">
      <dgm:prSet/>
      <dgm:spPr/>
      <dgm:t>
        <a:bodyPr/>
        <a:lstStyle/>
        <a:p>
          <a:r>
            <a:rPr lang="en-US"/>
            <a:t>How civil society can operate?</a:t>
          </a:r>
        </a:p>
      </dgm:t>
    </dgm:pt>
    <dgm:pt modelId="{8DF7E537-C6E7-475A-8A05-D0E8260BE48B}" type="parTrans" cxnId="{8F27778E-D306-4927-9DD6-5E1B41BF4429}">
      <dgm:prSet/>
      <dgm:spPr/>
      <dgm:t>
        <a:bodyPr/>
        <a:lstStyle/>
        <a:p>
          <a:endParaRPr lang="en-US"/>
        </a:p>
      </dgm:t>
    </dgm:pt>
    <dgm:pt modelId="{9B6F0E66-A8EE-4450-84E6-EB4ACAB1E702}" type="sibTrans" cxnId="{8F27778E-D306-4927-9DD6-5E1B41BF4429}">
      <dgm:prSet/>
      <dgm:spPr/>
      <dgm:t>
        <a:bodyPr/>
        <a:lstStyle/>
        <a:p>
          <a:endParaRPr lang="en-US"/>
        </a:p>
      </dgm:t>
    </dgm:pt>
    <dgm:pt modelId="{C0E75370-7A42-7449-8EDE-17B17538520E}" type="pres">
      <dgm:prSet presAssocID="{2D3BC355-FEA7-49C4-ADA3-0B248C7E545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1643FEB6-14CE-0B4A-88AC-83CDCA0BD533}" type="pres">
      <dgm:prSet presAssocID="{A7264E6C-DA2C-47E3-B6FF-C937BA6A9877}" presName="parentLin" presStyleCnt="0"/>
      <dgm:spPr/>
    </dgm:pt>
    <dgm:pt modelId="{29DF16B6-5FA8-3D45-9132-E2419F1C53E7}" type="pres">
      <dgm:prSet presAssocID="{A7264E6C-DA2C-47E3-B6FF-C937BA6A9877}" presName="parentLeftMargin" presStyleLbl="node1" presStyleIdx="0" presStyleCnt="2"/>
      <dgm:spPr/>
      <dgm:t>
        <a:bodyPr/>
        <a:lstStyle/>
        <a:p>
          <a:endParaRPr lang="it-IT"/>
        </a:p>
      </dgm:t>
    </dgm:pt>
    <dgm:pt modelId="{83033343-1175-ED45-9C0E-58DB9FEE6391}" type="pres">
      <dgm:prSet presAssocID="{A7264E6C-DA2C-47E3-B6FF-C937BA6A987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8CA0879-8B9A-0540-B02C-5D0ECE13B5CA}" type="pres">
      <dgm:prSet presAssocID="{A7264E6C-DA2C-47E3-B6FF-C937BA6A9877}" presName="negativeSpace" presStyleCnt="0"/>
      <dgm:spPr/>
    </dgm:pt>
    <dgm:pt modelId="{49A2F7EA-24EE-2C48-B259-A7E666F9388E}" type="pres">
      <dgm:prSet presAssocID="{A7264E6C-DA2C-47E3-B6FF-C937BA6A9877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F204D62-4F9D-2049-AAF0-8835EA03E06F}" type="pres">
      <dgm:prSet presAssocID="{9A2EA418-5225-4BC2-899E-619A11F0DA3D}" presName="spaceBetweenRectangles" presStyleCnt="0"/>
      <dgm:spPr/>
    </dgm:pt>
    <dgm:pt modelId="{1B511BDE-747F-394C-A43C-DC1E89CF72A8}" type="pres">
      <dgm:prSet presAssocID="{90A3D406-9741-47DF-AA76-F8DEDDD81DF0}" presName="parentLin" presStyleCnt="0"/>
      <dgm:spPr/>
    </dgm:pt>
    <dgm:pt modelId="{150FAFDE-EAF8-CE49-BE28-84A953F74F8F}" type="pres">
      <dgm:prSet presAssocID="{90A3D406-9741-47DF-AA76-F8DEDDD81DF0}" presName="parentLeftMargin" presStyleLbl="node1" presStyleIdx="0" presStyleCnt="2"/>
      <dgm:spPr/>
      <dgm:t>
        <a:bodyPr/>
        <a:lstStyle/>
        <a:p>
          <a:endParaRPr lang="it-IT"/>
        </a:p>
      </dgm:t>
    </dgm:pt>
    <dgm:pt modelId="{7B8852A8-6609-384D-8048-6BCDD5926F8A}" type="pres">
      <dgm:prSet presAssocID="{90A3D406-9741-47DF-AA76-F8DEDDD81DF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0D7AD98-1D79-684A-A16F-143E4C706599}" type="pres">
      <dgm:prSet presAssocID="{90A3D406-9741-47DF-AA76-F8DEDDD81DF0}" presName="negativeSpace" presStyleCnt="0"/>
      <dgm:spPr/>
    </dgm:pt>
    <dgm:pt modelId="{DF1EF351-3F26-AF44-8A47-5C63C30BD3E3}" type="pres">
      <dgm:prSet presAssocID="{90A3D406-9741-47DF-AA76-F8DEDDD81DF0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9973F532-9A0A-4ABD-AA0A-070F8200B52E}" srcId="{A7264E6C-DA2C-47E3-B6FF-C937BA6A9877}" destId="{91E965D4-0469-4472-992F-FC220A7B87FB}" srcOrd="1" destOrd="0" parTransId="{061AF993-C261-4417-A5FD-CC01428DF1CC}" sibTransId="{532BE01A-A91F-46CA-9104-22ABD26857CE}"/>
    <dgm:cxn modelId="{7ABA2861-253E-0C4C-AD05-9BD0F9942317}" type="presOf" srcId="{FFD564E1-5578-4404-8FEF-D9C05E709E11}" destId="{DF1EF351-3F26-AF44-8A47-5C63C30BD3E3}" srcOrd="0" destOrd="0" presId="urn:microsoft.com/office/officeart/2005/8/layout/list1"/>
    <dgm:cxn modelId="{E3F8A34B-0F3C-4F77-A6C9-0A76440F6D70}" srcId="{A7264E6C-DA2C-47E3-B6FF-C937BA6A9877}" destId="{4459634C-6C63-448F-9845-43AEF1C00EAE}" srcOrd="2" destOrd="0" parTransId="{FD8DD115-0493-4829-8A12-22129B538991}" sibTransId="{AA1BC7BB-B355-4B3F-9EE5-8946D0BB9D8B}"/>
    <dgm:cxn modelId="{DEFDC82E-BA5A-BB4D-B954-B10E13D58BEF}" type="presOf" srcId="{90A3D406-9741-47DF-AA76-F8DEDDD81DF0}" destId="{7B8852A8-6609-384D-8048-6BCDD5926F8A}" srcOrd="1" destOrd="0" presId="urn:microsoft.com/office/officeart/2005/8/layout/list1"/>
    <dgm:cxn modelId="{D4C64790-2884-2A42-899C-04A3AAD01E56}" type="presOf" srcId="{2D3BC355-FEA7-49C4-ADA3-0B248C7E5452}" destId="{C0E75370-7A42-7449-8EDE-17B17538520E}" srcOrd="0" destOrd="0" presId="urn:microsoft.com/office/officeart/2005/8/layout/list1"/>
    <dgm:cxn modelId="{1B597A6C-DC7E-4949-869F-BB7138D442F7}" srcId="{90A3D406-9741-47DF-AA76-F8DEDDD81DF0}" destId="{FFD564E1-5578-4404-8FEF-D9C05E709E11}" srcOrd="0" destOrd="0" parTransId="{28184D5F-E068-4F69-B581-21DDE84A2A3F}" sibTransId="{F2DA4452-6738-49E7-ABC6-590FCE00EA66}"/>
    <dgm:cxn modelId="{EE9B582D-ECBE-4973-BEA2-EF75297DF776}" srcId="{2D3BC355-FEA7-49C4-ADA3-0B248C7E5452}" destId="{90A3D406-9741-47DF-AA76-F8DEDDD81DF0}" srcOrd="1" destOrd="0" parTransId="{AC645F61-5187-4F8F-A4D5-2D9217574C69}" sibTransId="{9790A399-86BF-4B61-9E4D-A6D9AF1726D3}"/>
    <dgm:cxn modelId="{EC9FF5F5-9952-4F90-94C5-AB697E364D9D}" srcId="{A7264E6C-DA2C-47E3-B6FF-C937BA6A9877}" destId="{F9AC8CC7-A764-4224-985D-BC311DE3B617}" srcOrd="3" destOrd="0" parTransId="{0DB10233-5012-49B4-BD64-5061B4D0B67A}" sibTransId="{E8265A4F-34AD-4D29-B654-EC391F9FD60C}"/>
    <dgm:cxn modelId="{27127912-23E7-1749-BDFE-5A2116660BE6}" type="presOf" srcId="{A7264E6C-DA2C-47E3-B6FF-C937BA6A9877}" destId="{29DF16B6-5FA8-3D45-9132-E2419F1C53E7}" srcOrd="0" destOrd="0" presId="urn:microsoft.com/office/officeart/2005/8/layout/list1"/>
    <dgm:cxn modelId="{219B3844-934D-704E-B2E4-9EA201980B43}" type="presOf" srcId="{90A3D406-9741-47DF-AA76-F8DEDDD81DF0}" destId="{150FAFDE-EAF8-CE49-BE28-84A953F74F8F}" srcOrd="0" destOrd="0" presId="urn:microsoft.com/office/officeart/2005/8/layout/list1"/>
    <dgm:cxn modelId="{730FB6F6-B637-7543-B8AC-C3BA3635D9CD}" type="presOf" srcId="{A7264E6C-DA2C-47E3-B6FF-C937BA6A9877}" destId="{83033343-1175-ED45-9C0E-58DB9FEE6391}" srcOrd="1" destOrd="0" presId="urn:microsoft.com/office/officeart/2005/8/layout/list1"/>
    <dgm:cxn modelId="{D9EE966C-1FAB-944F-A0FC-1FAF944C4E87}" type="presOf" srcId="{E721A45E-0C9C-4CC3-9D2C-0F8377032FA4}" destId="{DF1EF351-3F26-AF44-8A47-5C63C30BD3E3}" srcOrd="0" destOrd="1" presId="urn:microsoft.com/office/officeart/2005/8/layout/list1"/>
    <dgm:cxn modelId="{FEB5154E-152F-6346-ACE3-3EC55C64EDA3}" type="presOf" srcId="{9BB16D6A-CD42-4AAB-A616-667CD1359439}" destId="{49A2F7EA-24EE-2C48-B259-A7E666F9388E}" srcOrd="0" destOrd="0" presId="urn:microsoft.com/office/officeart/2005/8/layout/list1"/>
    <dgm:cxn modelId="{9512CF5B-B3F5-AB49-A7C6-EB376117F43C}" type="presOf" srcId="{F9AC8CC7-A764-4224-985D-BC311DE3B617}" destId="{49A2F7EA-24EE-2C48-B259-A7E666F9388E}" srcOrd="0" destOrd="3" presId="urn:microsoft.com/office/officeart/2005/8/layout/list1"/>
    <dgm:cxn modelId="{9C7FB17D-1A69-46C5-AA15-1D412B9993AD}" srcId="{90A3D406-9741-47DF-AA76-F8DEDDD81DF0}" destId="{E721A45E-0C9C-4CC3-9D2C-0F8377032FA4}" srcOrd="1" destOrd="0" parTransId="{E24F02EF-C7A2-4875-9A4E-20140B69EEA1}" sibTransId="{BB2C339D-0BE7-40E8-A387-77918C42B89D}"/>
    <dgm:cxn modelId="{C2971771-E853-EB46-AB62-66B3BD0D392F}" type="presOf" srcId="{4459634C-6C63-448F-9845-43AEF1C00EAE}" destId="{49A2F7EA-24EE-2C48-B259-A7E666F9388E}" srcOrd="0" destOrd="2" presId="urn:microsoft.com/office/officeart/2005/8/layout/list1"/>
    <dgm:cxn modelId="{1E2FF256-E99E-4BD3-B210-F2D7E2E393FF}" srcId="{A7264E6C-DA2C-47E3-B6FF-C937BA6A9877}" destId="{9BB16D6A-CD42-4AAB-A616-667CD1359439}" srcOrd="0" destOrd="0" parTransId="{92E9467F-8715-492E-B861-B1EFFACC98A4}" sibTransId="{61FCD132-622C-4B39-953E-D0CB0664A7BF}"/>
    <dgm:cxn modelId="{70E669FF-3BAC-48A4-9098-257D397A06C7}" srcId="{2D3BC355-FEA7-49C4-ADA3-0B248C7E5452}" destId="{A7264E6C-DA2C-47E3-B6FF-C937BA6A9877}" srcOrd="0" destOrd="0" parTransId="{8A556A9D-520F-499C-B41F-BF03F9D1AA6A}" sibTransId="{9A2EA418-5225-4BC2-899E-619A11F0DA3D}"/>
    <dgm:cxn modelId="{3848505A-A472-2449-905D-2AA936B72BE9}" type="presOf" srcId="{91E965D4-0469-4472-992F-FC220A7B87FB}" destId="{49A2F7EA-24EE-2C48-B259-A7E666F9388E}" srcOrd="0" destOrd="1" presId="urn:microsoft.com/office/officeart/2005/8/layout/list1"/>
    <dgm:cxn modelId="{791FE5AB-9DE3-7842-B5FE-9AF65A984B1A}" type="presOf" srcId="{9C4688E8-DA8F-462C-A3C6-EEC9CB2154F5}" destId="{DF1EF351-3F26-AF44-8A47-5C63C30BD3E3}" srcOrd="0" destOrd="2" presId="urn:microsoft.com/office/officeart/2005/8/layout/list1"/>
    <dgm:cxn modelId="{8F27778E-D306-4927-9DD6-5E1B41BF4429}" srcId="{90A3D406-9741-47DF-AA76-F8DEDDD81DF0}" destId="{9C4688E8-DA8F-462C-A3C6-EEC9CB2154F5}" srcOrd="2" destOrd="0" parTransId="{8DF7E537-C6E7-475A-8A05-D0E8260BE48B}" sibTransId="{9B6F0E66-A8EE-4450-84E6-EB4ACAB1E702}"/>
    <dgm:cxn modelId="{2BF261B4-4241-9D42-AF84-633240B71913}" type="presParOf" srcId="{C0E75370-7A42-7449-8EDE-17B17538520E}" destId="{1643FEB6-14CE-0B4A-88AC-83CDCA0BD533}" srcOrd="0" destOrd="0" presId="urn:microsoft.com/office/officeart/2005/8/layout/list1"/>
    <dgm:cxn modelId="{10A56F94-D289-F64E-9AA0-3865FF312A40}" type="presParOf" srcId="{1643FEB6-14CE-0B4A-88AC-83CDCA0BD533}" destId="{29DF16B6-5FA8-3D45-9132-E2419F1C53E7}" srcOrd="0" destOrd="0" presId="urn:microsoft.com/office/officeart/2005/8/layout/list1"/>
    <dgm:cxn modelId="{3F41BB87-E1E2-7B45-90D7-E9352AC46C7D}" type="presParOf" srcId="{1643FEB6-14CE-0B4A-88AC-83CDCA0BD533}" destId="{83033343-1175-ED45-9C0E-58DB9FEE6391}" srcOrd="1" destOrd="0" presId="urn:microsoft.com/office/officeart/2005/8/layout/list1"/>
    <dgm:cxn modelId="{595BE71B-BFBD-8440-84DD-10F4F87BF031}" type="presParOf" srcId="{C0E75370-7A42-7449-8EDE-17B17538520E}" destId="{88CA0879-8B9A-0540-B02C-5D0ECE13B5CA}" srcOrd="1" destOrd="0" presId="urn:microsoft.com/office/officeart/2005/8/layout/list1"/>
    <dgm:cxn modelId="{D42B0501-E261-794F-8775-5C22173B070D}" type="presParOf" srcId="{C0E75370-7A42-7449-8EDE-17B17538520E}" destId="{49A2F7EA-24EE-2C48-B259-A7E666F9388E}" srcOrd="2" destOrd="0" presId="urn:microsoft.com/office/officeart/2005/8/layout/list1"/>
    <dgm:cxn modelId="{44F7F9FB-5729-584C-8747-FC82FDA1CD61}" type="presParOf" srcId="{C0E75370-7A42-7449-8EDE-17B17538520E}" destId="{4F204D62-4F9D-2049-AAF0-8835EA03E06F}" srcOrd="3" destOrd="0" presId="urn:microsoft.com/office/officeart/2005/8/layout/list1"/>
    <dgm:cxn modelId="{3619194B-A33C-1940-AC0A-15135EA376F0}" type="presParOf" srcId="{C0E75370-7A42-7449-8EDE-17B17538520E}" destId="{1B511BDE-747F-394C-A43C-DC1E89CF72A8}" srcOrd="4" destOrd="0" presId="urn:microsoft.com/office/officeart/2005/8/layout/list1"/>
    <dgm:cxn modelId="{17A698B7-8196-F546-B6A7-E628AFF42220}" type="presParOf" srcId="{1B511BDE-747F-394C-A43C-DC1E89CF72A8}" destId="{150FAFDE-EAF8-CE49-BE28-84A953F74F8F}" srcOrd="0" destOrd="0" presId="urn:microsoft.com/office/officeart/2005/8/layout/list1"/>
    <dgm:cxn modelId="{122DE2F2-78B1-3F45-966A-6C246DC07D72}" type="presParOf" srcId="{1B511BDE-747F-394C-A43C-DC1E89CF72A8}" destId="{7B8852A8-6609-384D-8048-6BCDD5926F8A}" srcOrd="1" destOrd="0" presId="urn:microsoft.com/office/officeart/2005/8/layout/list1"/>
    <dgm:cxn modelId="{79105FE0-C017-094C-99D6-41ED73E89CB9}" type="presParOf" srcId="{C0E75370-7A42-7449-8EDE-17B17538520E}" destId="{80D7AD98-1D79-684A-A16F-143E4C706599}" srcOrd="5" destOrd="0" presId="urn:microsoft.com/office/officeart/2005/8/layout/list1"/>
    <dgm:cxn modelId="{5F26E765-69C8-9E40-B569-0BEC044D9486}" type="presParOf" srcId="{C0E75370-7A42-7449-8EDE-17B17538520E}" destId="{DF1EF351-3F26-AF44-8A47-5C63C30BD3E3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ECCE50E-DABD-4D28-856B-17EE39231BFE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29F0828-9173-43B0-9A63-8CE962EBD7BA}">
      <dgm:prSet custT="1"/>
      <dgm:spPr/>
      <dgm:t>
        <a:bodyPr/>
        <a:lstStyle/>
        <a:p>
          <a:pPr>
            <a:defRPr cap="all"/>
          </a:pPr>
          <a:r>
            <a:rPr lang="en-GB" sz="2400" noProof="0" dirty="0"/>
            <a:t>Democracy is a process </a:t>
          </a:r>
        </a:p>
      </dgm:t>
    </dgm:pt>
    <dgm:pt modelId="{1917EEC1-F6ED-487C-A1FD-728BDD7F823B}" type="parTrans" cxnId="{7B6DB79F-9286-4F17-A420-EE7CC5DABAF1}">
      <dgm:prSet/>
      <dgm:spPr/>
      <dgm:t>
        <a:bodyPr/>
        <a:lstStyle/>
        <a:p>
          <a:endParaRPr lang="en-US"/>
        </a:p>
      </dgm:t>
    </dgm:pt>
    <dgm:pt modelId="{3CEBC95B-D2FF-41AF-8861-DFAFA6E237C5}" type="sibTrans" cxnId="{7B6DB79F-9286-4F17-A420-EE7CC5DABAF1}">
      <dgm:prSet/>
      <dgm:spPr/>
      <dgm:t>
        <a:bodyPr/>
        <a:lstStyle/>
        <a:p>
          <a:endParaRPr lang="en-US"/>
        </a:p>
      </dgm:t>
    </dgm:pt>
    <dgm:pt modelId="{7CFC46B1-2FC8-47C7-8EE1-71B397C715EA}">
      <dgm:prSet custT="1"/>
      <dgm:spPr/>
      <dgm:t>
        <a:bodyPr/>
        <a:lstStyle/>
        <a:p>
          <a:pPr>
            <a:defRPr cap="all"/>
          </a:pPr>
          <a:r>
            <a:rPr lang="en-GB" sz="2400" noProof="0" dirty="0"/>
            <a:t>It can be weakened and destroyed by small steps </a:t>
          </a:r>
        </a:p>
      </dgm:t>
    </dgm:pt>
    <dgm:pt modelId="{38CA5E64-80CC-409D-8827-C269842CD27B}" type="parTrans" cxnId="{E620157F-0CF3-46FB-B988-319364DCA3F3}">
      <dgm:prSet/>
      <dgm:spPr/>
      <dgm:t>
        <a:bodyPr/>
        <a:lstStyle/>
        <a:p>
          <a:endParaRPr lang="en-US"/>
        </a:p>
      </dgm:t>
    </dgm:pt>
    <dgm:pt modelId="{338DE359-142C-48E9-9556-44A5B1BF4F54}" type="sibTrans" cxnId="{E620157F-0CF3-46FB-B988-319364DCA3F3}">
      <dgm:prSet/>
      <dgm:spPr/>
      <dgm:t>
        <a:bodyPr/>
        <a:lstStyle/>
        <a:p>
          <a:endParaRPr lang="en-US"/>
        </a:p>
      </dgm:t>
    </dgm:pt>
    <dgm:pt modelId="{8930C57F-D2A9-4732-BB02-E73C2D38BE38}" type="pres">
      <dgm:prSet presAssocID="{CECCE50E-DABD-4D28-856B-17EE39231BFE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59293303-747E-40C4-9853-918015EB08CF}" type="pres">
      <dgm:prSet presAssocID="{C29F0828-9173-43B0-9A63-8CE962EBD7BA}" presName="compNode" presStyleCnt="0"/>
      <dgm:spPr/>
    </dgm:pt>
    <dgm:pt modelId="{87A00533-1A8C-46A9-9EAF-CAEAC1789810}" type="pres">
      <dgm:prSet presAssocID="{C29F0828-9173-43B0-9A63-8CE962EBD7BA}" presName="iconBgRect" presStyleLbl="bgShp" presStyleIdx="0" presStyleCnt="2"/>
      <dgm:spPr/>
    </dgm:pt>
    <dgm:pt modelId="{47C7777D-3131-4FB3-B497-88FA33C55C60}" type="pres">
      <dgm:prSet presAssocID="{C29F0828-9173-43B0-9A63-8CE962EBD7BA}" presName="iconRect" presStyleLbl="node1" presStyleIdx="0" presStyleCnt="2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it-IT"/>
        </a:p>
      </dgm:t>
      <dgm:extLst>
        <a:ext uri="{E40237B7-FDA0-4F09-8148-C483321AD2D9}">
          <dgm14:cNvPr xmlns:dgm14="http://schemas.microsoft.com/office/drawing/2010/diagram" id="0" name="" descr="Branching Diagram"/>
        </a:ext>
      </dgm:extLst>
    </dgm:pt>
    <dgm:pt modelId="{3DA3C82A-73B9-4F41-8A8B-95B83E78B0BF}" type="pres">
      <dgm:prSet presAssocID="{C29F0828-9173-43B0-9A63-8CE962EBD7BA}" presName="spaceRect" presStyleCnt="0"/>
      <dgm:spPr/>
    </dgm:pt>
    <dgm:pt modelId="{104A8FF8-592A-4654-8FB5-EB1ACB4E09A8}" type="pres">
      <dgm:prSet presAssocID="{C29F0828-9173-43B0-9A63-8CE962EBD7BA}" presName="textRect" presStyleLbl="revTx" presStyleIdx="0" presStyleCnt="2">
        <dgm:presLayoutVars>
          <dgm:chMax val="1"/>
          <dgm:chPref val="1"/>
        </dgm:presLayoutVars>
      </dgm:prSet>
      <dgm:spPr/>
      <dgm:t>
        <a:bodyPr/>
        <a:lstStyle/>
        <a:p>
          <a:endParaRPr lang="it-IT"/>
        </a:p>
      </dgm:t>
    </dgm:pt>
    <dgm:pt modelId="{8AD44E3F-7C2E-4E71-A5D6-34FB7CD1E4FF}" type="pres">
      <dgm:prSet presAssocID="{3CEBC95B-D2FF-41AF-8861-DFAFA6E237C5}" presName="sibTrans" presStyleCnt="0"/>
      <dgm:spPr/>
    </dgm:pt>
    <dgm:pt modelId="{0D29734A-6F24-431C-9B40-7E2B7AB6B6DD}" type="pres">
      <dgm:prSet presAssocID="{7CFC46B1-2FC8-47C7-8EE1-71B397C715EA}" presName="compNode" presStyleCnt="0"/>
      <dgm:spPr/>
    </dgm:pt>
    <dgm:pt modelId="{397E940A-39B6-47B9-BF2A-C79D9EEE2641}" type="pres">
      <dgm:prSet presAssocID="{7CFC46B1-2FC8-47C7-8EE1-71B397C715EA}" presName="iconBgRect" presStyleLbl="bgShp" presStyleIdx="1" presStyleCnt="2"/>
      <dgm:spPr/>
    </dgm:pt>
    <dgm:pt modelId="{1F4A000E-6120-420C-8A91-579B13BB7CB0}" type="pres">
      <dgm:prSet presAssocID="{7CFC46B1-2FC8-47C7-8EE1-71B397C715EA}" presName="iconRect" presStyleLbl="node1" presStyleIdx="1" presStyleCnt="2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it-IT"/>
        </a:p>
      </dgm:t>
      <dgm:extLst>
        <a:ext uri="{E40237B7-FDA0-4F09-8148-C483321AD2D9}">
          <dgm14:cNvPr xmlns:dgm14="http://schemas.microsoft.com/office/drawing/2010/diagram" id="0" name="" descr="Footprints"/>
        </a:ext>
      </dgm:extLst>
    </dgm:pt>
    <dgm:pt modelId="{8F0C5B22-331C-402D-BEDD-618337DD680E}" type="pres">
      <dgm:prSet presAssocID="{7CFC46B1-2FC8-47C7-8EE1-71B397C715EA}" presName="spaceRect" presStyleCnt="0"/>
      <dgm:spPr/>
    </dgm:pt>
    <dgm:pt modelId="{85B44E67-3467-4ADB-878E-FB214F3F0402}" type="pres">
      <dgm:prSet presAssocID="{7CFC46B1-2FC8-47C7-8EE1-71B397C715EA}" presName="textRect" presStyleLbl="revTx" presStyleIdx="1" presStyleCnt="2">
        <dgm:presLayoutVars>
          <dgm:chMax val="1"/>
          <dgm:chPref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38524F6-D53C-45FC-97CD-979F6CB40A75}" type="presOf" srcId="{CECCE50E-DABD-4D28-856B-17EE39231BFE}" destId="{8930C57F-D2A9-4732-BB02-E73C2D38BE38}" srcOrd="0" destOrd="0" presId="urn:microsoft.com/office/officeart/2018/5/layout/IconCircleLabelList"/>
    <dgm:cxn modelId="{E620157F-0CF3-46FB-B988-319364DCA3F3}" srcId="{CECCE50E-DABD-4D28-856B-17EE39231BFE}" destId="{7CFC46B1-2FC8-47C7-8EE1-71B397C715EA}" srcOrd="1" destOrd="0" parTransId="{38CA5E64-80CC-409D-8827-C269842CD27B}" sibTransId="{338DE359-142C-48E9-9556-44A5B1BF4F54}"/>
    <dgm:cxn modelId="{7B6DB79F-9286-4F17-A420-EE7CC5DABAF1}" srcId="{CECCE50E-DABD-4D28-856B-17EE39231BFE}" destId="{C29F0828-9173-43B0-9A63-8CE962EBD7BA}" srcOrd="0" destOrd="0" parTransId="{1917EEC1-F6ED-487C-A1FD-728BDD7F823B}" sibTransId="{3CEBC95B-D2FF-41AF-8861-DFAFA6E237C5}"/>
    <dgm:cxn modelId="{15032A01-4BD4-4BC8-8AC6-8F6ED34092A2}" type="presOf" srcId="{C29F0828-9173-43B0-9A63-8CE962EBD7BA}" destId="{104A8FF8-592A-4654-8FB5-EB1ACB4E09A8}" srcOrd="0" destOrd="0" presId="urn:microsoft.com/office/officeart/2018/5/layout/IconCircleLabelList"/>
    <dgm:cxn modelId="{75DC5424-38DE-437C-A3D2-625A5BA6BCED}" type="presOf" srcId="{7CFC46B1-2FC8-47C7-8EE1-71B397C715EA}" destId="{85B44E67-3467-4ADB-878E-FB214F3F0402}" srcOrd="0" destOrd="0" presId="urn:microsoft.com/office/officeart/2018/5/layout/IconCircleLabelList"/>
    <dgm:cxn modelId="{1FCA3025-A8DA-4BC0-85C8-FA0312F67318}" type="presParOf" srcId="{8930C57F-D2A9-4732-BB02-E73C2D38BE38}" destId="{59293303-747E-40C4-9853-918015EB08CF}" srcOrd="0" destOrd="0" presId="urn:microsoft.com/office/officeart/2018/5/layout/IconCircleLabelList"/>
    <dgm:cxn modelId="{1E55DE82-BEE8-48E4-93FA-35BFECDB9F4B}" type="presParOf" srcId="{59293303-747E-40C4-9853-918015EB08CF}" destId="{87A00533-1A8C-46A9-9EAF-CAEAC1789810}" srcOrd="0" destOrd="0" presId="urn:microsoft.com/office/officeart/2018/5/layout/IconCircleLabelList"/>
    <dgm:cxn modelId="{3B126A3E-9B64-476D-9860-833A825BE49C}" type="presParOf" srcId="{59293303-747E-40C4-9853-918015EB08CF}" destId="{47C7777D-3131-4FB3-B497-88FA33C55C60}" srcOrd="1" destOrd="0" presId="urn:microsoft.com/office/officeart/2018/5/layout/IconCircleLabelList"/>
    <dgm:cxn modelId="{9D57A2AB-5D1D-4B02-8863-48C21A357FCC}" type="presParOf" srcId="{59293303-747E-40C4-9853-918015EB08CF}" destId="{3DA3C82A-73B9-4F41-8A8B-95B83E78B0BF}" srcOrd="2" destOrd="0" presId="urn:microsoft.com/office/officeart/2018/5/layout/IconCircleLabelList"/>
    <dgm:cxn modelId="{F4A00E03-8131-4C08-AC9A-B3A549A1C77D}" type="presParOf" srcId="{59293303-747E-40C4-9853-918015EB08CF}" destId="{104A8FF8-592A-4654-8FB5-EB1ACB4E09A8}" srcOrd="3" destOrd="0" presId="urn:microsoft.com/office/officeart/2018/5/layout/IconCircleLabelList"/>
    <dgm:cxn modelId="{ECF60542-42AF-4AC3-A115-A0C017F1DACB}" type="presParOf" srcId="{8930C57F-D2A9-4732-BB02-E73C2D38BE38}" destId="{8AD44E3F-7C2E-4E71-A5D6-34FB7CD1E4FF}" srcOrd="1" destOrd="0" presId="urn:microsoft.com/office/officeart/2018/5/layout/IconCircleLabelList"/>
    <dgm:cxn modelId="{F39C55BB-DF0E-45EC-9C14-7D2B918FD3F7}" type="presParOf" srcId="{8930C57F-D2A9-4732-BB02-E73C2D38BE38}" destId="{0D29734A-6F24-431C-9B40-7E2B7AB6B6DD}" srcOrd="2" destOrd="0" presId="urn:microsoft.com/office/officeart/2018/5/layout/IconCircleLabelList"/>
    <dgm:cxn modelId="{3F9B3ECB-EF89-4894-87AB-543D4567059B}" type="presParOf" srcId="{0D29734A-6F24-431C-9B40-7E2B7AB6B6DD}" destId="{397E940A-39B6-47B9-BF2A-C79D9EEE2641}" srcOrd="0" destOrd="0" presId="urn:microsoft.com/office/officeart/2018/5/layout/IconCircleLabelList"/>
    <dgm:cxn modelId="{A472155D-D91E-4093-BED3-D21074EB6550}" type="presParOf" srcId="{0D29734A-6F24-431C-9B40-7E2B7AB6B6DD}" destId="{1F4A000E-6120-420C-8A91-579B13BB7CB0}" srcOrd="1" destOrd="0" presId="urn:microsoft.com/office/officeart/2018/5/layout/IconCircleLabelList"/>
    <dgm:cxn modelId="{B62E3F46-0B7F-4F0F-A81C-5074B1A38905}" type="presParOf" srcId="{0D29734A-6F24-431C-9B40-7E2B7AB6B6DD}" destId="{8F0C5B22-331C-402D-BEDD-618337DD680E}" srcOrd="2" destOrd="0" presId="urn:microsoft.com/office/officeart/2018/5/layout/IconCircleLabelList"/>
    <dgm:cxn modelId="{FBD24326-D38C-4BCC-9293-C2DAACD22A39}" type="presParOf" srcId="{0D29734A-6F24-431C-9B40-7E2B7AB6B6DD}" destId="{85B44E67-3467-4ADB-878E-FB214F3F0402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5900684-69A3-47F1-93AF-6F744E830A9B}" type="doc">
      <dgm:prSet loTypeId="urn:microsoft.com/office/officeart/2005/8/layout/cycle3" loCatId="cycle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87A6E9E6-E97D-46FF-8142-9C3823EFB016}">
      <dgm:prSet/>
      <dgm:spPr/>
      <dgm:t>
        <a:bodyPr/>
        <a:lstStyle/>
        <a:p>
          <a:r>
            <a:rPr lang="en-GB" sz="2400" b="1" dirty="0" err="1">
              <a:solidFill>
                <a:schemeClr val="bg2"/>
              </a:solidFill>
            </a:rPr>
            <a:t>RoL</a:t>
          </a:r>
          <a:r>
            <a:rPr lang="en-GB" sz="2400" b="1" dirty="0">
              <a:solidFill>
                <a:schemeClr val="bg2"/>
              </a:solidFill>
            </a:rPr>
            <a:t> -mechanism: </a:t>
          </a:r>
          <a:endParaRPr lang="en-US" sz="2400" b="1" dirty="0">
            <a:solidFill>
              <a:schemeClr val="bg2"/>
            </a:solidFill>
          </a:endParaRPr>
        </a:p>
      </dgm:t>
    </dgm:pt>
    <dgm:pt modelId="{88611107-3FCA-4851-AE4D-74E5B0CD56D1}" type="parTrans" cxnId="{EEC71FE4-7735-4F89-8BF0-913AAD088B0F}">
      <dgm:prSet/>
      <dgm:spPr/>
      <dgm:t>
        <a:bodyPr/>
        <a:lstStyle/>
        <a:p>
          <a:endParaRPr lang="en-US"/>
        </a:p>
      </dgm:t>
    </dgm:pt>
    <dgm:pt modelId="{D88A8FBF-C1F6-4780-8002-5CE893C1B3DE}" type="sibTrans" cxnId="{EEC71FE4-7735-4F89-8BF0-913AAD088B0F}">
      <dgm:prSet/>
      <dgm:spPr/>
      <dgm:t>
        <a:bodyPr/>
        <a:lstStyle/>
        <a:p>
          <a:endParaRPr lang="en-US"/>
        </a:p>
      </dgm:t>
    </dgm:pt>
    <dgm:pt modelId="{3A53E1A0-EE19-4CD7-9F25-D01658578696}">
      <dgm:prSet custT="1"/>
      <dgm:spPr/>
      <dgm:t>
        <a:bodyPr/>
        <a:lstStyle/>
        <a:p>
          <a:r>
            <a:rPr lang="en-GB" sz="2400" dirty="0">
              <a:solidFill>
                <a:schemeClr val="bg2"/>
              </a:solidFill>
            </a:rPr>
            <a:t>Building a dictatorship </a:t>
          </a:r>
          <a:endParaRPr lang="en-US" sz="2400" dirty="0">
            <a:solidFill>
              <a:schemeClr val="bg2"/>
            </a:solidFill>
          </a:endParaRPr>
        </a:p>
      </dgm:t>
    </dgm:pt>
    <dgm:pt modelId="{D107F7A3-C43A-46F3-9C62-F2764DEEDDD8}" type="parTrans" cxnId="{7FC7A5A2-11F0-4AE6-9DC0-E6459B8C6FD8}">
      <dgm:prSet/>
      <dgm:spPr/>
      <dgm:t>
        <a:bodyPr/>
        <a:lstStyle/>
        <a:p>
          <a:endParaRPr lang="en-US"/>
        </a:p>
      </dgm:t>
    </dgm:pt>
    <dgm:pt modelId="{260D8319-6286-484C-937A-D20FB7420872}" type="sibTrans" cxnId="{7FC7A5A2-11F0-4AE6-9DC0-E6459B8C6FD8}">
      <dgm:prSet/>
      <dgm:spPr/>
      <dgm:t>
        <a:bodyPr/>
        <a:lstStyle/>
        <a:p>
          <a:endParaRPr lang="en-US"/>
        </a:p>
      </dgm:t>
    </dgm:pt>
    <dgm:pt modelId="{E1A8E59A-C607-45CC-A50C-0DE111FCB817}">
      <dgm:prSet custT="1"/>
      <dgm:spPr/>
      <dgm:t>
        <a:bodyPr/>
        <a:lstStyle/>
        <a:p>
          <a:r>
            <a:rPr lang="en-GB" sz="2400" dirty="0">
              <a:solidFill>
                <a:schemeClr val="bg2"/>
              </a:solidFill>
            </a:rPr>
            <a:t>Circle of servants</a:t>
          </a:r>
          <a:endParaRPr lang="en-US" sz="2400" dirty="0">
            <a:solidFill>
              <a:schemeClr val="bg2"/>
            </a:solidFill>
          </a:endParaRPr>
        </a:p>
      </dgm:t>
    </dgm:pt>
    <dgm:pt modelId="{58D377AB-C144-4C62-B10B-910503B17430}" type="parTrans" cxnId="{B997A37F-5423-42D4-9517-6107F8E9E8B4}">
      <dgm:prSet/>
      <dgm:spPr/>
      <dgm:t>
        <a:bodyPr/>
        <a:lstStyle/>
        <a:p>
          <a:endParaRPr lang="en-US"/>
        </a:p>
      </dgm:t>
    </dgm:pt>
    <dgm:pt modelId="{ABBC762B-73D1-4FBB-8D6B-47274C0AB2F1}" type="sibTrans" cxnId="{B997A37F-5423-42D4-9517-6107F8E9E8B4}">
      <dgm:prSet/>
      <dgm:spPr/>
      <dgm:t>
        <a:bodyPr/>
        <a:lstStyle/>
        <a:p>
          <a:endParaRPr lang="en-US"/>
        </a:p>
      </dgm:t>
    </dgm:pt>
    <dgm:pt modelId="{EABD4E08-3777-4DBD-8A20-EBD75313454E}">
      <dgm:prSet custT="1"/>
      <dgm:spPr/>
      <dgm:t>
        <a:bodyPr/>
        <a:lstStyle/>
        <a:p>
          <a:r>
            <a:rPr lang="en-GB" sz="2400" dirty="0">
              <a:solidFill>
                <a:schemeClr val="bg2"/>
              </a:solidFill>
            </a:rPr>
            <a:t>Sheep-people  </a:t>
          </a:r>
          <a:endParaRPr lang="en-US" sz="2400" dirty="0">
            <a:solidFill>
              <a:schemeClr val="bg2"/>
            </a:solidFill>
          </a:endParaRPr>
        </a:p>
      </dgm:t>
    </dgm:pt>
    <dgm:pt modelId="{AE37AF70-9682-4C5F-BDF0-23324F05D484}" type="parTrans" cxnId="{628EC7F2-219C-4638-8421-6E6A82CEECEE}">
      <dgm:prSet/>
      <dgm:spPr/>
      <dgm:t>
        <a:bodyPr/>
        <a:lstStyle/>
        <a:p>
          <a:endParaRPr lang="en-US"/>
        </a:p>
      </dgm:t>
    </dgm:pt>
    <dgm:pt modelId="{CA2F0288-A610-40CE-A9EE-4B76ACA7CF3E}" type="sibTrans" cxnId="{628EC7F2-219C-4638-8421-6E6A82CEECEE}">
      <dgm:prSet/>
      <dgm:spPr/>
      <dgm:t>
        <a:bodyPr/>
        <a:lstStyle/>
        <a:p>
          <a:endParaRPr lang="en-US"/>
        </a:p>
      </dgm:t>
    </dgm:pt>
    <dgm:pt modelId="{F493594D-AB36-4DD5-BE3A-2934750BD2A7}">
      <dgm:prSet/>
      <dgm:spPr/>
      <dgm:t>
        <a:bodyPr/>
        <a:lstStyle/>
        <a:p>
          <a:r>
            <a:rPr lang="en-GB" sz="2400" b="1" dirty="0">
              <a:solidFill>
                <a:schemeClr val="bg2"/>
              </a:solidFill>
            </a:rPr>
            <a:t>Ethics: </a:t>
          </a:r>
          <a:endParaRPr lang="en-US" sz="2400" b="1" dirty="0">
            <a:solidFill>
              <a:schemeClr val="bg2"/>
            </a:solidFill>
          </a:endParaRPr>
        </a:p>
      </dgm:t>
    </dgm:pt>
    <dgm:pt modelId="{50089830-0FED-49D3-B4FF-E0BF2F8CA363}" type="parTrans" cxnId="{65C31B7B-F884-4736-87FF-BAB5A25038B2}">
      <dgm:prSet/>
      <dgm:spPr/>
      <dgm:t>
        <a:bodyPr/>
        <a:lstStyle/>
        <a:p>
          <a:endParaRPr lang="en-US"/>
        </a:p>
      </dgm:t>
    </dgm:pt>
    <dgm:pt modelId="{00316CA9-3D69-41F6-B931-E456043EC903}" type="sibTrans" cxnId="{65C31B7B-F884-4736-87FF-BAB5A25038B2}">
      <dgm:prSet/>
      <dgm:spPr/>
      <dgm:t>
        <a:bodyPr/>
        <a:lstStyle/>
        <a:p>
          <a:endParaRPr lang="en-US"/>
        </a:p>
      </dgm:t>
    </dgm:pt>
    <dgm:pt modelId="{6F4CD07A-992D-4E74-A013-B518C8F76472}">
      <dgm:prSet custT="1"/>
      <dgm:spPr/>
      <dgm:t>
        <a:bodyPr/>
        <a:lstStyle/>
        <a:p>
          <a:r>
            <a:rPr lang="en-GB" sz="2400" dirty="0">
              <a:solidFill>
                <a:schemeClr val="bg2"/>
              </a:solidFill>
            </a:rPr>
            <a:t>Political ethics: power behaviour  </a:t>
          </a:r>
          <a:endParaRPr lang="en-US" sz="2400" dirty="0">
            <a:solidFill>
              <a:schemeClr val="bg2"/>
            </a:solidFill>
          </a:endParaRPr>
        </a:p>
      </dgm:t>
    </dgm:pt>
    <dgm:pt modelId="{1CB258EE-480F-4C10-AAB6-5ECD35FC9927}" type="parTrans" cxnId="{DE2A51D2-9CA7-4D01-A672-DDB8C8A688CD}">
      <dgm:prSet/>
      <dgm:spPr/>
      <dgm:t>
        <a:bodyPr/>
        <a:lstStyle/>
        <a:p>
          <a:endParaRPr lang="en-US"/>
        </a:p>
      </dgm:t>
    </dgm:pt>
    <dgm:pt modelId="{FE16587C-43A7-4489-9E76-C32634C2669C}" type="sibTrans" cxnId="{DE2A51D2-9CA7-4D01-A672-DDB8C8A688CD}">
      <dgm:prSet/>
      <dgm:spPr/>
      <dgm:t>
        <a:bodyPr/>
        <a:lstStyle/>
        <a:p>
          <a:endParaRPr lang="en-US"/>
        </a:p>
      </dgm:t>
    </dgm:pt>
    <dgm:pt modelId="{5932D30A-5C39-4820-AE58-9F6C815C8ED6}">
      <dgm:prSet custT="1"/>
      <dgm:spPr/>
      <dgm:t>
        <a:bodyPr/>
        <a:lstStyle/>
        <a:p>
          <a:r>
            <a:rPr lang="en-GB" sz="2400" dirty="0">
              <a:solidFill>
                <a:schemeClr val="bg2"/>
              </a:solidFill>
            </a:rPr>
            <a:t>Core ethics: extreme polarization </a:t>
          </a:r>
          <a:endParaRPr lang="en-US" sz="2400" dirty="0">
            <a:solidFill>
              <a:schemeClr val="bg2"/>
            </a:solidFill>
          </a:endParaRPr>
        </a:p>
      </dgm:t>
    </dgm:pt>
    <dgm:pt modelId="{5D8A8B31-8097-4BD2-BBA2-A3434334C57C}" type="parTrans" cxnId="{A516DCE3-4210-4560-8661-FD2493DC2BB9}">
      <dgm:prSet/>
      <dgm:spPr/>
      <dgm:t>
        <a:bodyPr/>
        <a:lstStyle/>
        <a:p>
          <a:endParaRPr lang="en-US"/>
        </a:p>
      </dgm:t>
    </dgm:pt>
    <dgm:pt modelId="{115AE70E-014F-4CCF-8186-E06E61F361CE}" type="sibTrans" cxnId="{A516DCE3-4210-4560-8661-FD2493DC2BB9}">
      <dgm:prSet/>
      <dgm:spPr/>
      <dgm:t>
        <a:bodyPr/>
        <a:lstStyle/>
        <a:p>
          <a:endParaRPr lang="en-US"/>
        </a:p>
      </dgm:t>
    </dgm:pt>
    <dgm:pt modelId="{C02DE700-ED44-0340-917F-ADFC4A58DA35}" type="pres">
      <dgm:prSet presAssocID="{15900684-69A3-47F1-93AF-6F744E830A9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F309CBD-5F09-BF44-A28A-95E81DF128AE}" type="pres">
      <dgm:prSet presAssocID="{15900684-69A3-47F1-93AF-6F744E830A9B}" presName="node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12D0121-018F-C849-868E-F0BBFBEB4F35}" type="pres">
      <dgm:prSet presAssocID="{15900684-69A3-47F1-93AF-6F744E830A9B}" presName="sibTrans" presStyleLbl="bgShp" presStyleIdx="0" presStyleCnt="1"/>
      <dgm:spPr/>
      <dgm:t>
        <a:bodyPr/>
        <a:lstStyle/>
        <a:p>
          <a:endParaRPr lang="it-IT"/>
        </a:p>
      </dgm:t>
    </dgm:pt>
    <dgm:pt modelId="{3E530255-6DF1-9946-9CE6-57AA6B9FC026}" type="pres">
      <dgm:prSet presAssocID="{15900684-69A3-47F1-93AF-6F744E830A9B}" presName="node2" presStyleLbl="node1" presStyleIdx="1" presStyleCnt="2" custScaleX="96319" custScaleY="118401" custLinFactNeighborX="-1494" custLinFactNeighborY="237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DF21477-77A1-2E4E-8A17-FDE7092ABC9E}" type="pres">
      <dgm:prSet presAssocID="{15900684-69A3-47F1-93AF-6F744E830A9B}" presName="sp1" presStyleCnt="0"/>
      <dgm:spPr/>
    </dgm:pt>
    <dgm:pt modelId="{677288E5-4989-2A4F-972A-E931807568CD}" type="pres">
      <dgm:prSet presAssocID="{15900684-69A3-47F1-93AF-6F744E830A9B}" presName="sp2" presStyleCnt="0"/>
      <dgm:spPr/>
    </dgm:pt>
  </dgm:ptLst>
  <dgm:cxnLst>
    <dgm:cxn modelId="{B997A37F-5423-42D4-9517-6107F8E9E8B4}" srcId="{87A6E9E6-E97D-46FF-8142-9C3823EFB016}" destId="{E1A8E59A-C607-45CC-A50C-0DE111FCB817}" srcOrd="1" destOrd="0" parTransId="{58D377AB-C144-4C62-B10B-910503B17430}" sibTransId="{ABBC762B-73D1-4FBB-8D6B-47274C0AB2F1}"/>
    <dgm:cxn modelId="{EEC71FE4-7735-4F89-8BF0-913AAD088B0F}" srcId="{15900684-69A3-47F1-93AF-6F744E830A9B}" destId="{87A6E9E6-E97D-46FF-8142-9C3823EFB016}" srcOrd="0" destOrd="0" parTransId="{88611107-3FCA-4851-AE4D-74E5B0CD56D1}" sibTransId="{D88A8FBF-C1F6-4780-8002-5CE893C1B3DE}"/>
    <dgm:cxn modelId="{48617027-1746-5443-8BED-62110D916377}" type="presOf" srcId="{87A6E9E6-E97D-46FF-8142-9C3823EFB016}" destId="{6F309CBD-5F09-BF44-A28A-95E81DF128AE}" srcOrd="0" destOrd="0" presId="urn:microsoft.com/office/officeart/2005/8/layout/cycle3"/>
    <dgm:cxn modelId="{DB120317-8503-3846-B58E-4B5C1F2593F4}" type="presOf" srcId="{5932D30A-5C39-4820-AE58-9F6C815C8ED6}" destId="{3E530255-6DF1-9946-9CE6-57AA6B9FC026}" srcOrd="0" destOrd="2" presId="urn:microsoft.com/office/officeart/2005/8/layout/cycle3"/>
    <dgm:cxn modelId="{628EC7F2-219C-4638-8421-6E6A82CEECEE}" srcId="{87A6E9E6-E97D-46FF-8142-9C3823EFB016}" destId="{EABD4E08-3777-4DBD-8A20-EBD75313454E}" srcOrd="2" destOrd="0" parTransId="{AE37AF70-9682-4C5F-BDF0-23324F05D484}" sibTransId="{CA2F0288-A610-40CE-A9EE-4B76ACA7CF3E}"/>
    <dgm:cxn modelId="{1F59D87E-F34B-094B-B9A0-46DA1BF7E39D}" type="presOf" srcId="{3A53E1A0-EE19-4CD7-9F25-D01658578696}" destId="{6F309CBD-5F09-BF44-A28A-95E81DF128AE}" srcOrd="0" destOrd="1" presId="urn:microsoft.com/office/officeart/2005/8/layout/cycle3"/>
    <dgm:cxn modelId="{A516DCE3-4210-4560-8661-FD2493DC2BB9}" srcId="{F493594D-AB36-4DD5-BE3A-2934750BD2A7}" destId="{5932D30A-5C39-4820-AE58-9F6C815C8ED6}" srcOrd="1" destOrd="0" parTransId="{5D8A8B31-8097-4BD2-BBA2-A3434334C57C}" sibTransId="{115AE70E-014F-4CCF-8186-E06E61F361CE}"/>
    <dgm:cxn modelId="{844E7EF8-256E-0946-B7AA-BF2C1B9A104B}" type="presOf" srcId="{6F4CD07A-992D-4E74-A013-B518C8F76472}" destId="{3E530255-6DF1-9946-9CE6-57AA6B9FC026}" srcOrd="0" destOrd="1" presId="urn:microsoft.com/office/officeart/2005/8/layout/cycle3"/>
    <dgm:cxn modelId="{B2F742FC-B0C6-8840-B63B-51A33FB349C9}" type="presOf" srcId="{EABD4E08-3777-4DBD-8A20-EBD75313454E}" destId="{6F309CBD-5F09-BF44-A28A-95E81DF128AE}" srcOrd="0" destOrd="3" presId="urn:microsoft.com/office/officeart/2005/8/layout/cycle3"/>
    <dgm:cxn modelId="{CE3458B7-F061-CB4F-A725-FCB05935A834}" type="presOf" srcId="{D88A8FBF-C1F6-4780-8002-5CE893C1B3DE}" destId="{612D0121-018F-C849-868E-F0BBFBEB4F35}" srcOrd="0" destOrd="0" presId="urn:microsoft.com/office/officeart/2005/8/layout/cycle3"/>
    <dgm:cxn modelId="{26C5528C-5A6A-544C-978E-8167BAB42B0C}" type="presOf" srcId="{F493594D-AB36-4DD5-BE3A-2934750BD2A7}" destId="{3E530255-6DF1-9946-9CE6-57AA6B9FC026}" srcOrd="0" destOrd="0" presId="urn:microsoft.com/office/officeart/2005/8/layout/cycle3"/>
    <dgm:cxn modelId="{1A682112-F516-7641-B078-10217F1A2DD7}" type="presOf" srcId="{E1A8E59A-C607-45CC-A50C-0DE111FCB817}" destId="{6F309CBD-5F09-BF44-A28A-95E81DF128AE}" srcOrd="0" destOrd="2" presId="urn:microsoft.com/office/officeart/2005/8/layout/cycle3"/>
    <dgm:cxn modelId="{DE2A51D2-9CA7-4D01-A672-DDB8C8A688CD}" srcId="{F493594D-AB36-4DD5-BE3A-2934750BD2A7}" destId="{6F4CD07A-992D-4E74-A013-B518C8F76472}" srcOrd="0" destOrd="0" parTransId="{1CB258EE-480F-4C10-AAB6-5ECD35FC9927}" sibTransId="{FE16587C-43A7-4489-9E76-C32634C2669C}"/>
    <dgm:cxn modelId="{F00C4F54-E288-AB44-A572-7DED1E140C0C}" type="presOf" srcId="{15900684-69A3-47F1-93AF-6F744E830A9B}" destId="{C02DE700-ED44-0340-917F-ADFC4A58DA35}" srcOrd="0" destOrd="0" presId="urn:microsoft.com/office/officeart/2005/8/layout/cycle3"/>
    <dgm:cxn modelId="{65C31B7B-F884-4736-87FF-BAB5A25038B2}" srcId="{15900684-69A3-47F1-93AF-6F744E830A9B}" destId="{F493594D-AB36-4DD5-BE3A-2934750BD2A7}" srcOrd="1" destOrd="0" parTransId="{50089830-0FED-49D3-B4FF-E0BF2F8CA363}" sibTransId="{00316CA9-3D69-41F6-B931-E456043EC903}"/>
    <dgm:cxn modelId="{7FC7A5A2-11F0-4AE6-9DC0-E6459B8C6FD8}" srcId="{87A6E9E6-E97D-46FF-8142-9C3823EFB016}" destId="{3A53E1A0-EE19-4CD7-9F25-D01658578696}" srcOrd="0" destOrd="0" parTransId="{D107F7A3-C43A-46F3-9C62-F2764DEEDDD8}" sibTransId="{260D8319-6286-484C-937A-D20FB7420872}"/>
    <dgm:cxn modelId="{3A6CF179-E817-CA47-8252-CF7040A20AF0}" type="presParOf" srcId="{C02DE700-ED44-0340-917F-ADFC4A58DA35}" destId="{6F309CBD-5F09-BF44-A28A-95E81DF128AE}" srcOrd="0" destOrd="0" presId="urn:microsoft.com/office/officeart/2005/8/layout/cycle3"/>
    <dgm:cxn modelId="{E0E3EB41-1F8F-D64B-A8DF-4C4BB1EECDD0}" type="presParOf" srcId="{C02DE700-ED44-0340-917F-ADFC4A58DA35}" destId="{612D0121-018F-C849-868E-F0BBFBEB4F35}" srcOrd="1" destOrd="0" presId="urn:microsoft.com/office/officeart/2005/8/layout/cycle3"/>
    <dgm:cxn modelId="{15778065-731E-3148-8988-8878BEC41BF0}" type="presParOf" srcId="{C02DE700-ED44-0340-917F-ADFC4A58DA35}" destId="{3E530255-6DF1-9946-9CE6-57AA6B9FC026}" srcOrd="2" destOrd="0" presId="urn:microsoft.com/office/officeart/2005/8/layout/cycle3"/>
    <dgm:cxn modelId="{E4F8EB68-349E-0C49-8DEF-BD4806DFE1C2}" type="presParOf" srcId="{C02DE700-ED44-0340-917F-ADFC4A58DA35}" destId="{6DF21477-77A1-2E4E-8A17-FDE7092ABC9E}" srcOrd="3" destOrd="0" presId="urn:microsoft.com/office/officeart/2005/8/layout/cycle3"/>
    <dgm:cxn modelId="{2854BA8D-A487-F14D-B07D-F756E08A3E18}" type="presParOf" srcId="{C02DE700-ED44-0340-917F-ADFC4A58DA35}" destId="{677288E5-4989-2A4F-972A-E931807568CD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2832B67-8149-4DE6-9779-B94B8797FB9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705B767-318D-44C6-AF8D-94DD61861B3C}">
      <dgm:prSet custT="1"/>
      <dgm:spPr/>
      <dgm:t>
        <a:bodyPr/>
        <a:lstStyle/>
        <a:p>
          <a:r>
            <a:rPr lang="en-GB" sz="2800" noProof="0" dirty="0">
              <a:solidFill>
                <a:srgbClr val="002060"/>
              </a:solidFill>
            </a:rPr>
            <a:t>Awareness of everyday practices </a:t>
          </a:r>
        </a:p>
      </dgm:t>
    </dgm:pt>
    <dgm:pt modelId="{44102185-0987-4FB0-BA12-9724296B70D4}" type="parTrans" cxnId="{64A6574A-F530-435E-B5A7-31D91A257043}">
      <dgm:prSet/>
      <dgm:spPr/>
      <dgm:t>
        <a:bodyPr/>
        <a:lstStyle/>
        <a:p>
          <a:endParaRPr lang="en-US"/>
        </a:p>
      </dgm:t>
    </dgm:pt>
    <dgm:pt modelId="{DFF484E4-051F-4CF8-9697-1C4349E5EB2E}" type="sibTrans" cxnId="{64A6574A-F530-435E-B5A7-31D91A257043}">
      <dgm:prSet/>
      <dgm:spPr/>
      <dgm:t>
        <a:bodyPr/>
        <a:lstStyle/>
        <a:p>
          <a:endParaRPr lang="en-US"/>
        </a:p>
      </dgm:t>
    </dgm:pt>
    <dgm:pt modelId="{2FA323FD-DFBA-4A45-91E4-F077D7B3B994}">
      <dgm:prSet custT="1"/>
      <dgm:spPr/>
      <dgm:t>
        <a:bodyPr/>
        <a:lstStyle/>
        <a:p>
          <a:r>
            <a:rPr lang="en-GB" sz="2800" noProof="0" dirty="0">
              <a:solidFill>
                <a:srgbClr val="002060"/>
              </a:solidFill>
            </a:rPr>
            <a:t>Behaviour patterns that you learn while young often stuck with us </a:t>
          </a:r>
        </a:p>
      </dgm:t>
    </dgm:pt>
    <dgm:pt modelId="{41BCCC13-D52B-4694-A99E-A9D1262829EA}" type="parTrans" cxnId="{F019468C-4215-4D46-90B2-84F949CB11D4}">
      <dgm:prSet/>
      <dgm:spPr/>
      <dgm:t>
        <a:bodyPr/>
        <a:lstStyle/>
        <a:p>
          <a:endParaRPr lang="en-US"/>
        </a:p>
      </dgm:t>
    </dgm:pt>
    <dgm:pt modelId="{8E3A2B8F-7202-47E5-BE94-90915EA976F4}" type="sibTrans" cxnId="{F019468C-4215-4D46-90B2-84F949CB11D4}">
      <dgm:prSet/>
      <dgm:spPr/>
      <dgm:t>
        <a:bodyPr/>
        <a:lstStyle/>
        <a:p>
          <a:endParaRPr lang="en-US"/>
        </a:p>
      </dgm:t>
    </dgm:pt>
    <dgm:pt modelId="{FBEE80CD-A351-413C-8F66-8E5EB8932036}">
      <dgm:prSet custT="1"/>
      <dgm:spPr/>
      <dgm:t>
        <a:bodyPr/>
        <a:lstStyle/>
        <a:p>
          <a:r>
            <a:rPr lang="en-GB" sz="2800" noProof="0" dirty="0">
              <a:solidFill>
                <a:srgbClr val="002060"/>
              </a:solidFill>
            </a:rPr>
            <a:t>We are facing a new illiberal trend   </a:t>
          </a:r>
        </a:p>
      </dgm:t>
    </dgm:pt>
    <dgm:pt modelId="{567264F2-C27D-4239-AB41-CA976A0529E1}" type="parTrans" cxnId="{6AB488DF-78A1-4ACC-BFA7-A03FB80ED1D6}">
      <dgm:prSet/>
      <dgm:spPr/>
      <dgm:t>
        <a:bodyPr/>
        <a:lstStyle/>
        <a:p>
          <a:endParaRPr lang="en-US"/>
        </a:p>
      </dgm:t>
    </dgm:pt>
    <dgm:pt modelId="{F1212951-010B-4A19-9C4C-FEA5DEB01408}" type="sibTrans" cxnId="{6AB488DF-78A1-4ACC-BFA7-A03FB80ED1D6}">
      <dgm:prSet/>
      <dgm:spPr/>
      <dgm:t>
        <a:bodyPr/>
        <a:lstStyle/>
        <a:p>
          <a:endParaRPr lang="en-US"/>
        </a:p>
      </dgm:t>
    </dgm:pt>
    <dgm:pt modelId="{D5E224D8-4140-438B-AA6A-C9E0CA65021D}" type="pres">
      <dgm:prSet presAssocID="{F2832B67-8149-4DE6-9779-B94B8797FB96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86B2E33F-BF3B-4FFE-A4D6-66FF23182055}" type="pres">
      <dgm:prSet presAssocID="{B705B767-318D-44C6-AF8D-94DD61861B3C}" presName="compNode" presStyleCnt="0"/>
      <dgm:spPr/>
    </dgm:pt>
    <dgm:pt modelId="{978C063F-1810-498D-ACCC-43A7C575C60C}" type="pres">
      <dgm:prSet presAssocID="{B705B767-318D-44C6-AF8D-94DD61861B3C}" presName="bgRect" presStyleLbl="bgShp" presStyleIdx="0" presStyleCnt="3"/>
      <dgm:spPr/>
    </dgm:pt>
    <dgm:pt modelId="{C96BBE9E-8972-4A91-85D3-7528E3C94DF0}" type="pres">
      <dgm:prSet presAssocID="{B705B767-318D-44C6-AF8D-94DD61861B3C}" presName="iconRect" presStyleLbl="node1" presStyleIdx="0" presStyleCnt="3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it-IT"/>
        </a:p>
      </dgm:t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7D8908F0-5AF5-40F1-9F87-0065AF401825}" type="pres">
      <dgm:prSet presAssocID="{B705B767-318D-44C6-AF8D-94DD61861B3C}" presName="spaceRect" presStyleCnt="0"/>
      <dgm:spPr/>
    </dgm:pt>
    <dgm:pt modelId="{1D501903-CA46-4CA2-80DD-5614010646E9}" type="pres">
      <dgm:prSet presAssocID="{B705B767-318D-44C6-AF8D-94DD61861B3C}" presName="parTx" presStyleLbl="revTx" presStyleIdx="0" presStyleCnt="3">
        <dgm:presLayoutVars>
          <dgm:chMax val="0"/>
          <dgm:chPref val="0"/>
        </dgm:presLayoutVars>
      </dgm:prSet>
      <dgm:spPr/>
      <dgm:t>
        <a:bodyPr/>
        <a:lstStyle/>
        <a:p>
          <a:endParaRPr lang="it-IT"/>
        </a:p>
      </dgm:t>
    </dgm:pt>
    <dgm:pt modelId="{2B612FF6-AF31-4F61-A3B8-155284287BDA}" type="pres">
      <dgm:prSet presAssocID="{DFF484E4-051F-4CF8-9697-1C4349E5EB2E}" presName="sibTrans" presStyleCnt="0"/>
      <dgm:spPr/>
    </dgm:pt>
    <dgm:pt modelId="{8F4B1BD5-FD1B-4BCE-ABF5-837BDDD6F1A1}" type="pres">
      <dgm:prSet presAssocID="{2FA323FD-DFBA-4A45-91E4-F077D7B3B994}" presName="compNode" presStyleCnt="0"/>
      <dgm:spPr/>
    </dgm:pt>
    <dgm:pt modelId="{182D3A6A-20B3-45DB-A2AF-921BD2FA37B2}" type="pres">
      <dgm:prSet presAssocID="{2FA323FD-DFBA-4A45-91E4-F077D7B3B994}" presName="bgRect" presStyleLbl="bgShp" presStyleIdx="1" presStyleCnt="3" custLinFactNeighborX="1876" custLinFactNeighborY="-294"/>
      <dgm:spPr/>
    </dgm:pt>
    <dgm:pt modelId="{0B6DE8BE-D990-464C-B5BA-50E6B2B57087}" type="pres">
      <dgm:prSet presAssocID="{2FA323FD-DFBA-4A45-91E4-F077D7B3B994}" presName="iconRect" presStyleLbl="node1" presStyleIdx="1" presStyleCnt="3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it-IT"/>
        </a:p>
      </dgm:t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C14BDF9F-1898-4052-A5A8-B7E16E67E010}" type="pres">
      <dgm:prSet presAssocID="{2FA323FD-DFBA-4A45-91E4-F077D7B3B994}" presName="spaceRect" presStyleCnt="0"/>
      <dgm:spPr/>
    </dgm:pt>
    <dgm:pt modelId="{5D6EE7F8-58E3-4100-BCAB-1B48E44AC469}" type="pres">
      <dgm:prSet presAssocID="{2FA323FD-DFBA-4A45-91E4-F077D7B3B994}" presName="parTx" presStyleLbl="revTx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it-IT"/>
        </a:p>
      </dgm:t>
    </dgm:pt>
    <dgm:pt modelId="{81E26BCC-4D76-4851-A7EC-3D1A0FA69C2D}" type="pres">
      <dgm:prSet presAssocID="{8E3A2B8F-7202-47E5-BE94-90915EA976F4}" presName="sibTrans" presStyleCnt="0"/>
      <dgm:spPr/>
    </dgm:pt>
    <dgm:pt modelId="{18CA8F8C-2E54-4E9E-92E8-13A36128DDDF}" type="pres">
      <dgm:prSet presAssocID="{FBEE80CD-A351-413C-8F66-8E5EB8932036}" presName="compNode" presStyleCnt="0"/>
      <dgm:spPr/>
    </dgm:pt>
    <dgm:pt modelId="{86C9AE1F-06B4-4218-A88E-1E72E95CA186}" type="pres">
      <dgm:prSet presAssocID="{FBEE80CD-A351-413C-8F66-8E5EB8932036}" presName="bgRect" presStyleLbl="bgShp" presStyleIdx="2" presStyleCnt="3"/>
      <dgm:spPr/>
    </dgm:pt>
    <dgm:pt modelId="{E89CE3B4-5E31-46AD-AE64-3F1FCB2318D0}" type="pres">
      <dgm:prSet presAssocID="{FBEE80CD-A351-413C-8F66-8E5EB8932036}" presName="iconRect" presStyleLbl="node1" presStyleIdx="2" presStyleCnt="3"/>
      <dgm:spPr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it-IT"/>
        </a:p>
      </dgm:t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BA642657-F68A-40A3-AEB2-D18F757CCBAF}" type="pres">
      <dgm:prSet presAssocID="{FBEE80CD-A351-413C-8F66-8E5EB8932036}" presName="spaceRect" presStyleCnt="0"/>
      <dgm:spPr/>
    </dgm:pt>
    <dgm:pt modelId="{37A1567D-77BF-4BB9-9A1C-7622D885D738}" type="pres">
      <dgm:prSet presAssocID="{FBEE80CD-A351-413C-8F66-8E5EB8932036}" presName="parTx" presStyleLbl="revTx" presStyleIdx="2" presStyleCnt="3">
        <dgm:presLayoutVars>
          <dgm:chMax val="0"/>
          <dgm:chPref val="0"/>
        </dgm:presLayoutVars>
      </dgm:prSet>
      <dgm:spPr/>
      <dgm:t>
        <a:bodyPr/>
        <a:lstStyle/>
        <a:p>
          <a:endParaRPr lang="it-IT"/>
        </a:p>
      </dgm:t>
    </dgm:pt>
  </dgm:ptLst>
  <dgm:cxnLst>
    <dgm:cxn modelId="{402BDC0F-B13E-4595-AD9D-AB272A677445}" type="presOf" srcId="{B705B767-318D-44C6-AF8D-94DD61861B3C}" destId="{1D501903-CA46-4CA2-80DD-5614010646E9}" srcOrd="0" destOrd="0" presId="urn:microsoft.com/office/officeart/2018/2/layout/IconVerticalSolidList"/>
    <dgm:cxn modelId="{8DE84153-F6BF-4D6A-8877-CEFDAC8AAB72}" type="presOf" srcId="{F2832B67-8149-4DE6-9779-B94B8797FB96}" destId="{D5E224D8-4140-438B-AA6A-C9E0CA65021D}" srcOrd="0" destOrd="0" presId="urn:microsoft.com/office/officeart/2018/2/layout/IconVerticalSolidList"/>
    <dgm:cxn modelId="{E1B9776C-27DB-46DF-BD95-9F1FD41B1BDF}" type="presOf" srcId="{FBEE80CD-A351-413C-8F66-8E5EB8932036}" destId="{37A1567D-77BF-4BB9-9A1C-7622D885D738}" srcOrd="0" destOrd="0" presId="urn:microsoft.com/office/officeart/2018/2/layout/IconVerticalSolidList"/>
    <dgm:cxn modelId="{64A6574A-F530-435E-B5A7-31D91A257043}" srcId="{F2832B67-8149-4DE6-9779-B94B8797FB96}" destId="{B705B767-318D-44C6-AF8D-94DD61861B3C}" srcOrd="0" destOrd="0" parTransId="{44102185-0987-4FB0-BA12-9724296B70D4}" sibTransId="{DFF484E4-051F-4CF8-9697-1C4349E5EB2E}"/>
    <dgm:cxn modelId="{F019468C-4215-4D46-90B2-84F949CB11D4}" srcId="{F2832B67-8149-4DE6-9779-B94B8797FB96}" destId="{2FA323FD-DFBA-4A45-91E4-F077D7B3B994}" srcOrd="1" destOrd="0" parTransId="{41BCCC13-D52B-4694-A99E-A9D1262829EA}" sibTransId="{8E3A2B8F-7202-47E5-BE94-90915EA976F4}"/>
    <dgm:cxn modelId="{4B90C976-5ECB-4B02-B1CB-4312AD762B36}" type="presOf" srcId="{2FA323FD-DFBA-4A45-91E4-F077D7B3B994}" destId="{5D6EE7F8-58E3-4100-BCAB-1B48E44AC469}" srcOrd="0" destOrd="0" presId="urn:microsoft.com/office/officeart/2018/2/layout/IconVerticalSolidList"/>
    <dgm:cxn modelId="{6AB488DF-78A1-4ACC-BFA7-A03FB80ED1D6}" srcId="{F2832B67-8149-4DE6-9779-B94B8797FB96}" destId="{FBEE80CD-A351-413C-8F66-8E5EB8932036}" srcOrd="2" destOrd="0" parTransId="{567264F2-C27D-4239-AB41-CA976A0529E1}" sibTransId="{F1212951-010B-4A19-9C4C-FEA5DEB01408}"/>
    <dgm:cxn modelId="{2484E9C0-4D90-4C65-AB0D-4BF893A0786F}" type="presParOf" srcId="{D5E224D8-4140-438B-AA6A-C9E0CA65021D}" destId="{86B2E33F-BF3B-4FFE-A4D6-66FF23182055}" srcOrd="0" destOrd="0" presId="urn:microsoft.com/office/officeart/2018/2/layout/IconVerticalSolidList"/>
    <dgm:cxn modelId="{A8F7A62A-0CBF-47E2-A8C1-9841D8E0BD4B}" type="presParOf" srcId="{86B2E33F-BF3B-4FFE-A4D6-66FF23182055}" destId="{978C063F-1810-498D-ACCC-43A7C575C60C}" srcOrd="0" destOrd="0" presId="urn:microsoft.com/office/officeart/2018/2/layout/IconVerticalSolidList"/>
    <dgm:cxn modelId="{A0FECEAE-527F-4230-BCE7-6559D1558E00}" type="presParOf" srcId="{86B2E33F-BF3B-4FFE-A4D6-66FF23182055}" destId="{C96BBE9E-8972-4A91-85D3-7528E3C94DF0}" srcOrd="1" destOrd="0" presId="urn:microsoft.com/office/officeart/2018/2/layout/IconVerticalSolidList"/>
    <dgm:cxn modelId="{758034AB-F24E-4FAE-AFD7-39909E5414B5}" type="presParOf" srcId="{86B2E33F-BF3B-4FFE-A4D6-66FF23182055}" destId="{7D8908F0-5AF5-40F1-9F87-0065AF401825}" srcOrd="2" destOrd="0" presId="urn:microsoft.com/office/officeart/2018/2/layout/IconVerticalSolidList"/>
    <dgm:cxn modelId="{2018ED25-E281-46B8-AB31-59DE3C055537}" type="presParOf" srcId="{86B2E33F-BF3B-4FFE-A4D6-66FF23182055}" destId="{1D501903-CA46-4CA2-80DD-5614010646E9}" srcOrd="3" destOrd="0" presId="urn:microsoft.com/office/officeart/2018/2/layout/IconVerticalSolidList"/>
    <dgm:cxn modelId="{13EA1903-BF8F-434D-9CCE-F23B709BD503}" type="presParOf" srcId="{D5E224D8-4140-438B-AA6A-C9E0CA65021D}" destId="{2B612FF6-AF31-4F61-A3B8-155284287BDA}" srcOrd="1" destOrd="0" presId="urn:microsoft.com/office/officeart/2018/2/layout/IconVerticalSolidList"/>
    <dgm:cxn modelId="{054FCF7D-5D8B-41CA-816B-52006918F6DF}" type="presParOf" srcId="{D5E224D8-4140-438B-AA6A-C9E0CA65021D}" destId="{8F4B1BD5-FD1B-4BCE-ABF5-837BDDD6F1A1}" srcOrd="2" destOrd="0" presId="urn:microsoft.com/office/officeart/2018/2/layout/IconVerticalSolidList"/>
    <dgm:cxn modelId="{8622EEA5-D310-4FCB-9C73-6F8761BE7E0C}" type="presParOf" srcId="{8F4B1BD5-FD1B-4BCE-ABF5-837BDDD6F1A1}" destId="{182D3A6A-20B3-45DB-A2AF-921BD2FA37B2}" srcOrd="0" destOrd="0" presId="urn:microsoft.com/office/officeart/2018/2/layout/IconVerticalSolidList"/>
    <dgm:cxn modelId="{F7AEFCF0-40FB-4C2A-9820-97743DB9DA74}" type="presParOf" srcId="{8F4B1BD5-FD1B-4BCE-ABF5-837BDDD6F1A1}" destId="{0B6DE8BE-D990-464C-B5BA-50E6B2B57087}" srcOrd="1" destOrd="0" presId="urn:microsoft.com/office/officeart/2018/2/layout/IconVerticalSolidList"/>
    <dgm:cxn modelId="{143EBD5F-DECD-46C6-8A62-05E861DD35D2}" type="presParOf" srcId="{8F4B1BD5-FD1B-4BCE-ABF5-837BDDD6F1A1}" destId="{C14BDF9F-1898-4052-A5A8-B7E16E67E010}" srcOrd="2" destOrd="0" presId="urn:microsoft.com/office/officeart/2018/2/layout/IconVerticalSolidList"/>
    <dgm:cxn modelId="{055429DA-0F71-49F4-A4A1-D4F5D6C1676D}" type="presParOf" srcId="{8F4B1BD5-FD1B-4BCE-ABF5-837BDDD6F1A1}" destId="{5D6EE7F8-58E3-4100-BCAB-1B48E44AC469}" srcOrd="3" destOrd="0" presId="urn:microsoft.com/office/officeart/2018/2/layout/IconVerticalSolidList"/>
    <dgm:cxn modelId="{BD8CBF86-DFA0-4889-A483-599716A667FB}" type="presParOf" srcId="{D5E224D8-4140-438B-AA6A-C9E0CA65021D}" destId="{81E26BCC-4D76-4851-A7EC-3D1A0FA69C2D}" srcOrd="3" destOrd="0" presId="urn:microsoft.com/office/officeart/2018/2/layout/IconVerticalSolidList"/>
    <dgm:cxn modelId="{981D42AF-4EE2-443C-A49B-21D370C2D0DE}" type="presParOf" srcId="{D5E224D8-4140-438B-AA6A-C9E0CA65021D}" destId="{18CA8F8C-2E54-4E9E-92E8-13A36128DDDF}" srcOrd="4" destOrd="0" presId="urn:microsoft.com/office/officeart/2018/2/layout/IconVerticalSolidList"/>
    <dgm:cxn modelId="{5F1680F7-E793-4790-8900-B468F609BD79}" type="presParOf" srcId="{18CA8F8C-2E54-4E9E-92E8-13A36128DDDF}" destId="{86C9AE1F-06B4-4218-A88E-1E72E95CA186}" srcOrd="0" destOrd="0" presId="urn:microsoft.com/office/officeart/2018/2/layout/IconVerticalSolidList"/>
    <dgm:cxn modelId="{FB8AD8D5-FE7E-44CD-9473-65BE8FEA72E3}" type="presParOf" srcId="{18CA8F8C-2E54-4E9E-92E8-13A36128DDDF}" destId="{E89CE3B4-5E31-46AD-AE64-3F1FCB2318D0}" srcOrd="1" destOrd="0" presId="urn:microsoft.com/office/officeart/2018/2/layout/IconVerticalSolidList"/>
    <dgm:cxn modelId="{AEB86247-8B43-412B-8476-BEDFFC188BD2}" type="presParOf" srcId="{18CA8F8C-2E54-4E9E-92E8-13A36128DDDF}" destId="{BA642657-F68A-40A3-AEB2-D18F757CCBAF}" srcOrd="2" destOrd="0" presId="urn:microsoft.com/office/officeart/2018/2/layout/IconVerticalSolidList"/>
    <dgm:cxn modelId="{0C4E85A4-E065-49E4-8A22-EA854B9A2155}" type="presParOf" srcId="{18CA8F8C-2E54-4E9E-92E8-13A36128DDDF}" destId="{37A1567D-77BF-4BB9-9A1C-7622D885D738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48AC5-EB69-824B-ACBD-39C1B27AA222}">
      <dsp:nvSpPr>
        <dsp:cNvPr id="0" name=""/>
        <dsp:cNvSpPr/>
      </dsp:nvSpPr>
      <dsp:spPr>
        <a:xfrm>
          <a:off x="0" y="944279"/>
          <a:ext cx="8229600" cy="3331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978916" rIns="638708" bIns="334264" numCol="1" spcCol="1270" anchor="t" anchorCtr="0">
          <a:noAutofit/>
        </a:bodyPr>
        <a:lstStyle/>
        <a:p>
          <a:pPr marL="285750" lvl="1" indent="-285750" algn="l" defTabSz="2089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4700" kern="1200"/>
            <a:t>Central concepts </a:t>
          </a:r>
          <a:endParaRPr lang="en-US" sz="4700" kern="1200"/>
        </a:p>
        <a:p>
          <a:pPr marL="285750" lvl="1" indent="-285750" algn="l" defTabSz="2089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4700" kern="1200"/>
            <a:t>Link in-between </a:t>
          </a:r>
          <a:endParaRPr lang="en-US" sz="4700" kern="1200"/>
        </a:p>
        <a:p>
          <a:pPr marL="285750" lvl="1" indent="-285750" algn="l" defTabSz="2089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4700" kern="1200"/>
            <a:t>Examples from everyday life </a:t>
          </a:r>
          <a:endParaRPr lang="en-US" sz="4700" kern="1200"/>
        </a:p>
      </dsp:txBody>
      <dsp:txXfrm>
        <a:off x="0" y="944279"/>
        <a:ext cx="8229600" cy="3331125"/>
      </dsp:txXfrm>
    </dsp:sp>
    <dsp:sp modelId="{B21B9E11-F918-A242-BF01-F119A0FBB868}">
      <dsp:nvSpPr>
        <dsp:cNvPr id="0" name=""/>
        <dsp:cNvSpPr/>
      </dsp:nvSpPr>
      <dsp:spPr>
        <a:xfrm>
          <a:off x="411480" y="250558"/>
          <a:ext cx="5760720" cy="1387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/>
            <a:t>We discuss:</a:t>
          </a:r>
        </a:p>
      </dsp:txBody>
      <dsp:txXfrm>
        <a:off x="479209" y="318287"/>
        <a:ext cx="5625262" cy="12519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84C86B-54D4-3543-8ADA-99F200F4D125}">
      <dsp:nvSpPr>
        <dsp:cNvPr id="0" name=""/>
        <dsp:cNvSpPr/>
      </dsp:nvSpPr>
      <dsp:spPr>
        <a:xfrm rot="5400000">
          <a:off x="5012703" y="-1901980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200" kern="1200"/>
            <a:t>Reciprocity and empathy </a:t>
          </a:r>
          <a:endParaRPr lang="en-US" sz="3200" kern="120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200" kern="1200"/>
            <a:t>Safeguarding the community</a:t>
          </a:r>
          <a:endParaRPr lang="en-US" sz="3200" kern="1200"/>
        </a:p>
      </dsp:txBody>
      <dsp:txXfrm rot="-5400000">
        <a:off x="2962656" y="205028"/>
        <a:ext cx="5209983" cy="1052927"/>
      </dsp:txXfrm>
    </dsp:sp>
    <dsp:sp modelId="{F54E1A69-42C6-784C-BADE-31E0CE35063C}">
      <dsp:nvSpPr>
        <dsp:cNvPr id="0" name=""/>
        <dsp:cNvSpPr/>
      </dsp:nvSpPr>
      <dsp:spPr>
        <a:xfrm>
          <a:off x="0" y="2209"/>
          <a:ext cx="2962656" cy="14585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000" kern="1200"/>
            <a:t>Core Ethics: Basic rules </a:t>
          </a:r>
          <a:endParaRPr lang="en-US" sz="4000" kern="1200"/>
        </a:p>
      </dsp:txBody>
      <dsp:txXfrm>
        <a:off x="71201" y="73410"/>
        <a:ext cx="2820254" cy="1316160"/>
      </dsp:txXfrm>
    </dsp:sp>
    <dsp:sp modelId="{815B976D-45F4-CD4A-8CB8-84A023FD0AD6}">
      <dsp:nvSpPr>
        <dsp:cNvPr id="0" name=""/>
        <dsp:cNvSpPr/>
      </dsp:nvSpPr>
      <dsp:spPr>
        <a:xfrm rot="5400000">
          <a:off x="5012703" y="-370490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200" kern="1200"/>
            <a:t>Behaviour patterns</a:t>
          </a:r>
          <a:endParaRPr lang="en-US" sz="3200" kern="120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200" kern="1200"/>
            <a:t>Outlook </a:t>
          </a:r>
          <a:endParaRPr lang="en-US" sz="3200" kern="1200"/>
        </a:p>
      </dsp:txBody>
      <dsp:txXfrm rot="-5400000">
        <a:off x="2962656" y="1736518"/>
        <a:ext cx="5209983" cy="1052927"/>
      </dsp:txXfrm>
    </dsp:sp>
    <dsp:sp modelId="{A5D03995-1658-8746-A882-B8212113786B}">
      <dsp:nvSpPr>
        <dsp:cNvPr id="0" name=""/>
        <dsp:cNvSpPr/>
      </dsp:nvSpPr>
      <dsp:spPr>
        <a:xfrm>
          <a:off x="0" y="1533700"/>
          <a:ext cx="2962656" cy="14585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000" kern="1200"/>
            <a:t>Culturally coded ethics </a:t>
          </a:r>
          <a:endParaRPr lang="en-US" sz="4000" kern="1200"/>
        </a:p>
      </dsp:txBody>
      <dsp:txXfrm>
        <a:off x="71201" y="1604901"/>
        <a:ext cx="2820254" cy="1316160"/>
      </dsp:txXfrm>
    </dsp:sp>
    <dsp:sp modelId="{7DCC4909-2F93-6C4F-881E-4847592AF8AD}">
      <dsp:nvSpPr>
        <dsp:cNvPr id="0" name=""/>
        <dsp:cNvSpPr/>
      </dsp:nvSpPr>
      <dsp:spPr>
        <a:xfrm rot="5400000">
          <a:off x="5012703" y="1160999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200" kern="1200"/>
            <a:t>Values, ideologies, worldview</a:t>
          </a:r>
          <a:endParaRPr lang="en-US" sz="3200" kern="120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3200" kern="1200"/>
            <a:t>Political behaviour  </a:t>
          </a:r>
          <a:endParaRPr lang="en-US" sz="3200" kern="1200"/>
        </a:p>
      </dsp:txBody>
      <dsp:txXfrm rot="-5400000">
        <a:off x="2962656" y="3268008"/>
        <a:ext cx="5209983" cy="1052927"/>
      </dsp:txXfrm>
    </dsp:sp>
    <dsp:sp modelId="{BEADD371-407E-4949-A466-BADEB450E4C9}">
      <dsp:nvSpPr>
        <dsp:cNvPr id="0" name=""/>
        <dsp:cNvSpPr/>
      </dsp:nvSpPr>
      <dsp:spPr>
        <a:xfrm>
          <a:off x="0" y="3065190"/>
          <a:ext cx="2962656" cy="14585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000" kern="1200"/>
            <a:t>Politically coded ethics </a:t>
          </a:r>
          <a:endParaRPr lang="en-US" sz="4000" kern="1200"/>
        </a:p>
      </dsp:txBody>
      <dsp:txXfrm>
        <a:off x="71201" y="3136391"/>
        <a:ext cx="2820254" cy="13161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A2F7EA-24EE-2C48-B259-A7E666F9388E}">
      <dsp:nvSpPr>
        <dsp:cNvPr id="0" name=""/>
        <dsp:cNvSpPr/>
      </dsp:nvSpPr>
      <dsp:spPr>
        <a:xfrm>
          <a:off x="0" y="332481"/>
          <a:ext cx="8229600" cy="21829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458216" rIns="638708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/>
            <a:t>independence of the judiciary, 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/>
            <a:t>the right to vote and to stand as a candidate, 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/>
            <a:t>the right to property, 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/>
            <a:t>the protection of individuals belonging to minorities, i.e., human rights.</a:t>
          </a:r>
        </a:p>
      </dsp:txBody>
      <dsp:txXfrm>
        <a:off x="0" y="332481"/>
        <a:ext cx="8229600" cy="2182950"/>
      </dsp:txXfrm>
    </dsp:sp>
    <dsp:sp modelId="{83033343-1175-ED45-9C0E-58DB9FEE6391}">
      <dsp:nvSpPr>
        <dsp:cNvPr id="0" name=""/>
        <dsp:cNvSpPr/>
      </dsp:nvSpPr>
      <dsp:spPr>
        <a:xfrm>
          <a:off x="411480" y="7761"/>
          <a:ext cx="5760720" cy="649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/>
            <a:t>Are citizens equal before the law? </a:t>
          </a:r>
          <a:endParaRPr lang="en-US" sz="2200" kern="1200"/>
        </a:p>
      </dsp:txBody>
      <dsp:txXfrm>
        <a:off x="443183" y="39464"/>
        <a:ext cx="5697314" cy="586034"/>
      </dsp:txXfrm>
    </dsp:sp>
    <dsp:sp modelId="{DF1EF351-3F26-AF44-8A47-5C63C30BD3E3}">
      <dsp:nvSpPr>
        <dsp:cNvPr id="0" name=""/>
        <dsp:cNvSpPr/>
      </dsp:nvSpPr>
      <dsp:spPr>
        <a:xfrm>
          <a:off x="0" y="2958951"/>
          <a:ext cx="8229600" cy="1559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458216" rIns="638708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/>
            <a:t>Is the media free and independent? 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/>
            <a:t>Can citizens express their opinions and assemble? 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/>
            <a:t>How civil society can operate?</a:t>
          </a:r>
        </a:p>
      </dsp:txBody>
      <dsp:txXfrm>
        <a:off x="0" y="2958951"/>
        <a:ext cx="8229600" cy="1559250"/>
      </dsp:txXfrm>
    </dsp:sp>
    <dsp:sp modelId="{7B8852A8-6609-384D-8048-6BCDD5926F8A}">
      <dsp:nvSpPr>
        <dsp:cNvPr id="0" name=""/>
        <dsp:cNvSpPr/>
      </dsp:nvSpPr>
      <dsp:spPr>
        <a:xfrm>
          <a:off x="411480" y="2634231"/>
          <a:ext cx="5760720" cy="649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/>
            <a:t>Do citizens have similar freedoms? </a:t>
          </a:r>
          <a:endParaRPr lang="en-US" sz="2200" kern="1200"/>
        </a:p>
      </dsp:txBody>
      <dsp:txXfrm>
        <a:off x="443183" y="2665934"/>
        <a:ext cx="5697314" cy="58603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A00533-1A8C-46A9-9EAF-CAEAC1789810}">
      <dsp:nvSpPr>
        <dsp:cNvPr id="0" name=""/>
        <dsp:cNvSpPr/>
      </dsp:nvSpPr>
      <dsp:spPr>
        <a:xfrm>
          <a:off x="901799" y="350481"/>
          <a:ext cx="2196000" cy="2196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C7777D-3131-4FB3-B497-88FA33C55C60}">
      <dsp:nvSpPr>
        <dsp:cNvPr id="0" name=""/>
        <dsp:cNvSpPr/>
      </dsp:nvSpPr>
      <dsp:spPr>
        <a:xfrm>
          <a:off x="1369799" y="818481"/>
          <a:ext cx="1260000" cy="1260000"/>
        </a:xfrm>
        <a:prstGeom prst="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4A8FF8-592A-4654-8FB5-EB1ACB4E09A8}">
      <dsp:nvSpPr>
        <dsp:cNvPr id="0" name=""/>
        <dsp:cNvSpPr/>
      </dsp:nvSpPr>
      <dsp:spPr>
        <a:xfrm>
          <a:off x="199799" y="3230481"/>
          <a:ext cx="3600000" cy="94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GB" sz="2400" kern="1200" noProof="0" dirty="0"/>
            <a:t>Democracy is a process </a:t>
          </a:r>
        </a:p>
      </dsp:txBody>
      <dsp:txXfrm>
        <a:off x="199799" y="3230481"/>
        <a:ext cx="3600000" cy="945000"/>
      </dsp:txXfrm>
    </dsp:sp>
    <dsp:sp modelId="{397E940A-39B6-47B9-BF2A-C79D9EEE2641}">
      <dsp:nvSpPr>
        <dsp:cNvPr id="0" name=""/>
        <dsp:cNvSpPr/>
      </dsp:nvSpPr>
      <dsp:spPr>
        <a:xfrm>
          <a:off x="5131800" y="350481"/>
          <a:ext cx="2196000" cy="2196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4A000E-6120-420C-8A91-579B13BB7CB0}">
      <dsp:nvSpPr>
        <dsp:cNvPr id="0" name=""/>
        <dsp:cNvSpPr/>
      </dsp:nvSpPr>
      <dsp:spPr>
        <a:xfrm>
          <a:off x="5599800" y="818481"/>
          <a:ext cx="1260000" cy="1260000"/>
        </a:xfrm>
        <a:prstGeom prst="rect">
          <a:avLst/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B44E67-3467-4ADB-878E-FB214F3F0402}">
      <dsp:nvSpPr>
        <dsp:cNvPr id="0" name=""/>
        <dsp:cNvSpPr/>
      </dsp:nvSpPr>
      <dsp:spPr>
        <a:xfrm>
          <a:off x="4429800" y="3230481"/>
          <a:ext cx="3600000" cy="94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GB" sz="2400" kern="1200" noProof="0" dirty="0"/>
            <a:t>It can be weakened and destroyed by small steps </a:t>
          </a:r>
        </a:p>
      </dsp:txBody>
      <dsp:txXfrm>
        <a:off x="4429800" y="3230481"/>
        <a:ext cx="3600000" cy="945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2D0121-018F-C849-868E-F0BBFBEB4F35}">
      <dsp:nvSpPr>
        <dsp:cNvPr id="0" name=""/>
        <dsp:cNvSpPr/>
      </dsp:nvSpPr>
      <dsp:spPr>
        <a:xfrm>
          <a:off x="-483983" y="-60288"/>
          <a:ext cx="5597168" cy="5597168"/>
        </a:xfrm>
        <a:prstGeom prst="circularArrow">
          <a:avLst>
            <a:gd name="adj1" fmla="val 5310"/>
            <a:gd name="adj2" fmla="val 343918"/>
            <a:gd name="adj3" fmla="val 12695751"/>
            <a:gd name="adj4" fmla="val 18075192"/>
            <a:gd name="adj5" fmla="val 6195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309CBD-5F09-BF44-A28A-95E81DF128AE}">
      <dsp:nvSpPr>
        <dsp:cNvPr id="0" name=""/>
        <dsp:cNvSpPr/>
      </dsp:nvSpPr>
      <dsp:spPr>
        <a:xfrm>
          <a:off x="462920" y="167784"/>
          <a:ext cx="3703361" cy="18516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err="1">
              <a:solidFill>
                <a:schemeClr val="bg2"/>
              </a:solidFill>
            </a:rPr>
            <a:t>RoL</a:t>
          </a:r>
          <a:r>
            <a:rPr lang="en-GB" sz="2400" b="1" kern="1200" dirty="0">
              <a:solidFill>
                <a:schemeClr val="bg2"/>
              </a:solidFill>
            </a:rPr>
            <a:t> -mechanism: </a:t>
          </a:r>
          <a:endParaRPr lang="en-US" sz="2400" b="1" kern="1200" dirty="0">
            <a:solidFill>
              <a:schemeClr val="bg2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>
              <a:solidFill>
                <a:schemeClr val="bg2"/>
              </a:solidFill>
            </a:rPr>
            <a:t>Building a dictatorship </a:t>
          </a:r>
          <a:endParaRPr lang="en-US" sz="2400" kern="1200" dirty="0">
            <a:solidFill>
              <a:schemeClr val="bg2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>
              <a:solidFill>
                <a:schemeClr val="bg2"/>
              </a:solidFill>
            </a:rPr>
            <a:t>Circle of servants</a:t>
          </a:r>
          <a:endParaRPr lang="en-US" sz="2400" kern="1200" dirty="0">
            <a:solidFill>
              <a:schemeClr val="bg2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>
              <a:solidFill>
                <a:schemeClr val="bg2"/>
              </a:solidFill>
            </a:rPr>
            <a:t>Sheep-people  </a:t>
          </a:r>
          <a:endParaRPr lang="en-US" sz="2400" kern="1200" dirty="0">
            <a:solidFill>
              <a:schemeClr val="bg2"/>
            </a:solidFill>
          </a:endParaRPr>
        </a:p>
      </dsp:txBody>
      <dsp:txXfrm>
        <a:off x="553312" y="258176"/>
        <a:ext cx="3522577" cy="1670896"/>
      </dsp:txXfrm>
    </dsp:sp>
    <dsp:sp modelId="{3E530255-6DF1-9946-9CE6-57AA6B9FC026}">
      <dsp:nvSpPr>
        <dsp:cNvPr id="0" name=""/>
        <dsp:cNvSpPr/>
      </dsp:nvSpPr>
      <dsp:spPr>
        <a:xfrm>
          <a:off x="475752" y="3333219"/>
          <a:ext cx="3567040" cy="219240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>
              <a:solidFill>
                <a:schemeClr val="bg2"/>
              </a:solidFill>
            </a:rPr>
            <a:t>Ethics: </a:t>
          </a:r>
          <a:endParaRPr lang="en-US" sz="2400" b="1" kern="1200" dirty="0">
            <a:solidFill>
              <a:schemeClr val="bg2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>
              <a:solidFill>
                <a:schemeClr val="bg2"/>
              </a:solidFill>
            </a:rPr>
            <a:t>Political ethics: power behaviour  </a:t>
          </a:r>
          <a:endParaRPr lang="en-US" sz="2400" kern="1200" dirty="0">
            <a:solidFill>
              <a:schemeClr val="bg2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>
              <a:solidFill>
                <a:schemeClr val="bg2"/>
              </a:solidFill>
            </a:rPr>
            <a:t>Core ethics: extreme polarization </a:t>
          </a:r>
          <a:endParaRPr lang="en-US" sz="2400" kern="1200" dirty="0">
            <a:solidFill>
              <a:schemeClr val="bg2"/>
            </a:solidFill>
          </a:endParaRPr>
        </a:p>
      </dsp:txBody>
      <dsp:txXfrm>
        <a:off x="582777" y="3440244"/>
        <a:ext cx="3352990" cy="197835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8C063F-1810-498D-ACCC-43A7C575C60C}">
      <dsp:nvSpPr>
        <dsp:cNvPr id="0" name=""/>
        <dsp:cNvSpPr/>
      </dsp:nvSpPr>
      <dsp:spPr>
        <a:xfrm>
          <a:off x="0" y="552"/>
          <a:ext cx="8229600" cy="129281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6BBE9E-8972-4A91-85D3-7528E3C94DF0}">
      <dsp:nvSpPr>
        <dsp:cNvPr id="0" name=""/>
        <dsp:cNvSpPr/>
      </dsp:nvSpPr>
      <dsp:spPr>
        <a:xfrm>
          <a:off x="391077" y="291436"/>
          <a:ext cx="711049" cy="711049"/>
        </a:xfrm>
        <a:prstGeom prst="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501903-CA46-4CA2-80DD-5614010646E9}">
      <dsp:nvSpPr>
        <dsp:cNvPr id="0" name=""/>
        <dsp:cNvSpPr/>
      </dsp:nvSpPr>
      <dsp:spPr>
        <a:xfrm>
          <a:off x="1493203" y="552"/>
          <a:ext cx="6736396" cy="1292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6823" tIns="136823" rIns="136823" bIns="136823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noProof="0" dirty="0">
              <a:solidFill>
                <a:srgbClr val="002060"/>
              </a:solidFill>
            </a:rPr>
            <a:t>Awareness of everyday practices </a:t>
          </a:r>
        </a:p>
      </dsp:txBody>
      <dsp:txXfrm>
        <a:off x="1493203" y="552"/>
        <a:ext cx="6736396" cy="1292816"/>
      </dsp:txXfrm>
    </dsp:sp>
    <dsp:sp modelId="{182D3A6A-20B3-45DB-A2AF-921BD2FA37B2}">
      <dsp:nvSpPr>
        <dsp:cNvPr id="0" name=""/>
        <dsp:cNvSpPr/>
      </dsp:nvSpPr>
      <dsp:spPr>
        <a:xfrm>
          <a:off x="0" y="1612772"/>
          <a:ext cx="8229600" cy="129281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6DE8BE-D990-464C-B5BA-50E6B2B57087}">
      <dsp:nvSpPr>
        <dsp:cNvPr id="0" name=""/>
        <dsp:cNvSpPr/>
      </dsp:nvSpPr>
      <dsp:spPr>
        <a:xfrm>
          <a:off x="391077" y="1907456"/>
          <a:ext cx="711049" cy="711049"/>
        </a:xfrm>
        <a:prstGeom prst="rect">
          <a:avLst/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6EE7F8-58E3-4100-BCAB-1B48E44AC469}">
      <dsp:nvSpPr>
        <dsp:cNvPr id="0" name=""/>
        <dsp:cNvSpPr/>
      </dsp:nvSpPr>
      <dsp:spPr>
        <a:xfrm>
          <a:off x="1493203" y="1616573"/>
          <a:ext cx="6736396" cy="1292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6823" tIns="136823" rIns="136823" bIns="136823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noProof="0" dirty="0">
              <a:solidFill>
                <a:srgbClr val="002060"/>
              </a:solidFill>
            </a:rPr>
            <a:t>Behaviour patterns that you learn while young often stuck with us </a:t>
          </a:r>
        </a:p>
      </dsp:txBody>
      <dsp:txXfrm>
        <a:off x="1493203" y="1616573"/>
        <a:ext cx="6736396" cy="1292816"/>
      </dsp:txXfrm>
    </dsp:sp>
    <dsp:sp modelId="{86C9AE1F-06B4-4218-A88E-1E72E95CA186}">
      <dsp:nvSpPr>
        <dsp:cNvPr id="0" name=""/>
        <dsp:cNvSpPr/>
      </dsp:nvSpPr>
      <dsp:spPr>
        <a:xfrm>
          <a:off x="0" y="3232593"/>
          <a:ext cx="8229600" cy="129281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9CE3B4-5E31-46AD-AE64-3F1FCB2318D0}">
      <dsp:nvSpPr>
        <dsp:cNvPr id="0" name=""/>
        <dsp:cNvSpPr/>
      </dsp:nvSpPr>
      <dsp:spPr>
        <a:xfrm>
          <a:off x="391077" y="3523477"/>
          <a:ext cx="711049" cy="711049"/>
        </a:xfrm>
        <a:prstGeom prst="rect">
          <a:avLst/>
        </a:prstGeom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A1567D-77BF-4BB9-9A1C-7622D885D738}">
      <dsp:nvSpPr>
        <dsp:cNvPr id="0" name=""/>
        <dsp:cNvSpPr/>
      </dsp:nvSpPr>
      <dsp:spPr>
        <a:xfrm>
          <a:off x="1493203" y="3232593"/>
          <a:ext cx="6736396" cy="1292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6823" tIns="136823" rIns="136823" bIns="136823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noProof="0" dirty="0">
              <a:solidFill>
                <a:srgbClr val="002060"/>
              </a:solidFill>
            </a:rPr>
            <a:t>We are facing a new illiberal trend   </a:t>
          </a:r>
        </a:p>
      </dsp:txBody>
      <dsp:txXfrm>
        <a:off x="1493203" y="3232593"/>
        <a:ext cx="6736396" cy="12928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  <a:defRPr cap="all"/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D3FC6-7E14-8F4C-B860-CA9FB0D200C7}" type="datetimeFigureOut">
              <a:rPr lang="fi-FI" smtClean="0"/>
              <a:t>30.8.2025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5110FA-C4FE-1249-A81F-4FAC5CF14B09}" type="slidenum">
              <a:rPr lang="fi-FI" smtClean="0"/>
              <a:t>‹N›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262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i-FI" dirty="0"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i-FI" dirty="0"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i-FI" dirty="0"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i-FI" dirty="0"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i-FI" dirty="0"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248 h 1906"/>
                <a:gd name="T4" fmla="*/ 5848 w 5740"/>
                <a:gd name="T5" fmla="*/ 1248 h 1906"/>
                <a:gd name="T6" fmla="*/ 584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923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fi-FI"/>
              <a:t>Click to edit Master title style</a:t>
            </a:r>
          </a:p>
        </p:txBody>
      </p:sp>
      <p:sp>
        <p:nvSpPr>
          <p:cNvPr id="38924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fi-FI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ECCF8-1CB5-5A44-A943-29D7017DC976}" type="slidenum">
              <a:rPr lang="fi-FI"/>
              <a:pPr>
                <a:defRPr/>
              </a:pPr>
              <a:t>‹N›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52281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4338D-52BD-804A-AA7A-7546ACD38E5F}" type="slidenum">
              <a:rPr lang="fi-FI"/>
              <a:pPr>
                <a:defRPr/>
              </a:pPr>
              <a:t>‹N›</a:t>
            </a:fld>
            <a:endParaRPr lang="fi-FI" dirty="0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8199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DC8A6-3DF5-2E49-9C11-EA6E0E8B06E2}" type="slidenum">
              <a:rPr lang="fi-FI"/>
              <a:pPr>
                <a:defRPr/>
              </a:pPr>
              <a:t>‹N›</a:t>
            </a:fld>
            <a:endParaRPr lang="fi-FI" dirty="0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97898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Otsikko, teksti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495DA-A32C-0543-BC3A-38A31D92B6DF}" type="slidenum">
              <a:rPr lang="fi-FI"/>
              <a:pPr>
                <a:defRPr/>
              </a:pPr>
              <a:t>‹N›</a:t>
            </a:fld>
            <a:endParaRPr lang="fi-FI" dirty="0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89970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1C622-BE54-804D-92A2-F049375017B3}" type="slidenum">
              <a:rPr lang="fi-FI"/>
              <a:pPr>
                <a:defRPr/>
              </a:pPr>
              <a:t>‹N›</a:t>
            </a:fld>
            <a:endParaRPr lang="fi-FI" dirty="0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64294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0511B9-11A1-B841-8C39-7A4288DFFF6E}" type="slidenum">
              <a:rPr lang="fi-FI"/>
              <a:pPr>
                <a:defRPr/>
              </a:pPr>
              <a:t>‹N›</a:t>
            </a:fld>
            <a:endParaRPr lang="fi-FI" dirty="0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23237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8361A-8CE7-3746-9266-2A4574D257E8}" type="slidenum">
              <a:rPr lang="fi-FI"/>
              <a:pPr>
                <a:defRPr/>
              </a:pPr>
              <a:t>‹N›</a:t>
            </a:fld>
            <a:endParaRPr lang="fi-FI" dirty="0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58388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EF52D-2D3F-6C41-8014-F2FEA76FC27E}" type="slidenum">
              <a:rPr lang="fi-FI"/>
              <a:pPr>
                <a:defRPr/>
              </a:pPr>
              <a:t>‹N›</a:t>
            </a:fld>
            <a:endParaRPr lang="fi-FI" dirty="0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46828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52AFE-C7C8-B448-92FD-3B222DC2F6CC}" type="slidenum">
              <a:rPr lang="fi-FI"/>
              <a:pPr>
                <a:defRPr/>
              </a:pPr>
              <a:t>‹N›</a:t>
            </a:fld>
            <a:endParaRPr lang="fi-FI" dirty="0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95939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BAD5A-919F-934F-87B7-5982ABF3E604}" type="slidenum">
              <a:rPr lang="fi-FI"/>
              <a:pPr>
                <a:defRPr/>
              </a:pPr>
              <a:t>‹N›</a:t>
            </a:fld>
            <a:endParaRPr lang="fi-FI" dirty="0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96472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B9598-2F63-6648-8BC2-25D3B619050B}" type="slidenum">
              <a:rPr lang="fi-FI"/>
              <a:pPr>
                <a:defRPr/>
              </a:pPr>
              <a:t>‹N›</a:t>
            </a:fld>
            <a:endParaRPr lang="fi-FI" dirty="0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940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928DCA-5733-974B-8D4B-F1CB1E39635D}" type="slidenum">
              <a:rPr lang="fi-FI"/>
              <a:pPr>
                <a:defRPr/>
              </a:pPr>
              <a:t>‹N›</a:t>
            </a:fld>
            <a:endParaRPr lang="fi-FI" dirty="0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09243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1C8D72D-030B-BC4C-B5CD-28385879717F}" type="slidenum">
              <a:rPr lang="fi-FI"/>
              <a:pPr>
                <a:defRPr/>
              </a:pPr>
              <a:t>‹N›</a:t>
            </a:fld>
            <a:endParaRPr lang="fi-FI" dirty="0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7894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i-FI" dirty="0"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37895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i-FI" dirty="0"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37896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i-FI" dirty="0"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98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i-FI" dirty="0">
                  <a:latin typeface="Garamond" pitchFamily="18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37899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i-FI" dirty="0">
                <a:latin typeface="Garamond" pitchFamily="18" charset="0"/>
                <a:ea typeface="+mn-ea"/>
                <a:cs typeface="Arial" charset="0"/>
              </a:endParaRPr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248 h 1906"/>
                <a:gd name="T4" fmla="*/ 5848 w 5740"/>
                <a:gd name="T5" fmla="*/ 1248 h 1906"/>
                <a:gd name="T6" fmla="*/ 584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7901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i-FI"/>
              <a:t>Click to edit Master title style</a:t>
            </a:r>
          </a:p>
        </p:txBody>
      </p:sp>
      <p:sp>
        <p:nvSpPr>
          <p:cNvPr id="3790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3790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7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ＭＳ Ｐゴシック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ＭＳ Ｐゴシック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ＭＳ Ｐゴシック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ＭＳ Ｐゴシック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charset="0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5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9DD991D-249A-5EC5-14BB-793F20F702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434"/>
          <a:stretch/>
        </p:blipFill>
        <p:spPr>
          <a:xfrm>
            <a:off x="15" y="1484785"/>
            <a:ext cx="9143985" cy="5373215"/>
          </a:xfrm>
          <a:prstGeom prst="rect">
            <a:avLst/>
          </a:prstGeom>
        </p:spPr>
      </p:pic>
      <p:sp>
        <p:nvSpPr>
          <p:cNvPr id="2" name="Otsikko 4">
            <a:extLst>
              <a:ext uri="{FF2B5EF4-FFF2-40B4-BE49-F238E27FC236}">
                <a16:creationId xmlns:a16="http://schemas.microsoft.com/office/drawing/2014/main" xmlns="" id="{1CB28051-967B-4C9B-011F-56EFEAADE263}"/>
              </a:ext>
            </a:extLst>
          </p:cNvPr>
          <p:cNvSpPr txBox="1">
            <a:spLocks/>
          </p:cNvSpPr>
          <p:nvPr/>
        </p:nvSpPr>
        <p:spPr>
          <a:xfrm>
            <a:off x="683568" y="116632"/>
            <a:ext cx="8242175" cy="1368153"/>
          </a:xfrm>
          <a:prstGeom prst="rect">
            <a:avLst/>
          </a:prstGeom>
        </p:spPr>
        <p:txBody>
          <a:bodyPr wrap="square" anchor="t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ＭＳ Ｐゴシック" charset="0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ＭＳ Ｐゴシック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ＭＳ Ｐゴシック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ＭＳ Ｐゴシック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ＭＳ Ｐゴシック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x-none" sz="3600" kern="100" dirty="0">
                <a:effectLst/>
              </a:rPr>
              <a:t>Ethics and Everyday Democracy</a:t>
            </a:r>
            <a:r>
              <a:rPr lang="x-none" sz="3100" kern="100" dirty="0">
                <a:effectLst/>
              </a:rPr>
              <a:t/>
            </a:r>
            <a:br>
              <a:rPr lang="x-none" sz="3100" kern="100" dirty="0">
                <a:effectLst/>
              </a:rPr>
            </a:br>
            <a:endParaRPr lang="en-GB" sz="3100" kern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ED7DEE3-A822-0BCE-B9AA-D1B5832FCD3F}"/>
              </a:ext>
            </a:extLst>
          </p:cNvPr>
          <p:cNvSpPr txBox="1"/>
          <p:nvPr/>
        </p:nvSpPr>
        <p:spPr>
          <a:xfrm>
            <a:off x="1547664" y="800708"/>
            <a:ext cx="6624735" cy="483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GB" sz="2800" dirty="0" err="1" smtClean="0">
                <a:effectLst/>
              </a:rPr>
              <a:t>Katalin</a:t>
            </a:r>
            <a:r>
              <a:rPr lang="en-GB" sz="2800" dirty="0" smtClean="0">
                <a:effectLst/>
              </a:rPr>
              <a:t> </a:t>
            </a:r>
            <a:r>
              <a:rPr lang="en-GB" sz="2800" dirty="0" err="1" smtClean="0">
                <a:effectLst/>
              </a:rPr>
              <a:t>Miklóssy</a:t>
            </a:r>
            <a:r>
              <a:rPr lang="en-GB" sz="2800" dirty="0" smtClean="0"/>
              <a:t>, </a:t>
            </a:r>
            <a:r>
              <a:rPr lang="en-GB" sz="2800" kern="100" dirty="0" smtClean="0">
                <a:effectLst/>
              </a:rPr>
              <a:t>University of Helsinki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13485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BD1A77B-5AD8-0C1F-1F8F-56CB90500C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245" b="9579"/>
          <a:stretch/>
        </p:blipFill>
        <p:spPr>
          <a:xfrm>
            <a:off x="0" y="0"/>
            <a:ext cx="9108504" cy="7156254"/>
          </a:xfrm>
          <a:prstGeom prst="rect">
            <a:avLst/>
          </a:prstGeom>
          <a:noFill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73A1E65-01FA-A748-BE17-DC523BE60848}"/>
              </a:ext>
            </a:extLst>
          </p:cNvPr>
          <p:cNvSpPr txBox="1"/>
          <p:nvPr/>
        </p:nvSpPr>
        <p:spPr>
          <a:xfrm>
            <a:off x="971600" y="476672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/>
              <a:t>Lying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58AA664-49FC-C7E1-7CF2-545AB897385B}"/>
              </a:ext>
            </a:extLst>
          </p:cNvPr>
          <p:cNvSpPr txBox="1"/>
          <p:nvPr/>
        </p:nvSpPr>
        <p:spPr>
          <a:xfrm>
            <a:off x="3779912" y="4581128"/>
            <a:ext cx="5184576" cy="2089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Withholding information – manipulation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White lies – unequal power position 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World of fake news – parallel truth – information bubbles 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Freedom of Media</a:t>
            </a:r>
          </a:p>
        </p:txBody>
      </p:sp>
    </p:spTree>
    <p:extLst>
      <p:ext uri="{BB962C8B-B14F-4D97-AF65-F5344CB8AC3E}">
        <p14:creationId xmlns:p14="http://schemas.microsoft.com/office/powerpoint/2010/main" val="669430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xmlns="" id="{DA89B5B7-B0D9-9E6E-C504-83D6A805C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wrap="square" anchor="ctr">
            <a:normAutofit/>
          </a:bodyPr>
          <a:lstStyle/>
          <a:p>
            <a:r>
              <a:rPr lang="en-GB" dirty="0"/>
              <a:t>Harassment 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xmlns="" id="{9A68785D-A278-A0C5-4D86-FBAC2BE94B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3528" y="1600200"/>
            <a:ext cx="3960440" cy="4525963"/>
          </a:xfrm>
        </p:spPr>
        <p:txBody>
          <a:bodyPr wrap="square" anchor="t">
            <a:normAutofit/>
          </a:bodyPr>
          <a:lstStyle/>
          <a:p>
            <a:r>
              <a:rPr lang="en-US" sz="3200" dirty="0"/>
              <a:t>Ethics and </a:t>
            </a:r>
            <a:r>
              <a:rPr lang="en-US" sz="3200" dirty="0" err="1"/>
              <a:t>RoL</a:t>
            </a:r>
            <a:r>
              <a:rPr lang="en-US" sz="3200" dirty="0"/>
              <a:t> </a:t>
            </a:r>
          </a:p>
          <a:p>
            <a:r>
              <a:rPr lang="en-US" sz="3200" dirty="0"/>
              <a:t>Community is divided </a:t>
            </a:r>
          </a:p>
          <a:p>
            <a:r>
              <a:rPr lang="en-US" sz="3200" dirty="0"/>
              <a:t>Unequal power structure </a:t>
            </a:r>
          </a:p>
          <a:p>
            <a:r>
              <a:rPr lang="en-US" sz="3200" dirty="0"/>
              <a:t>Hierarchy of ethics: </a:t>
            </a:r>
          </a:p>
          <a:p>
            <a:pPr marL="457200" lvl="1" indent="0">
              <a:buNone/>
            </a:pPr>
            <a:r>
              <a:rPr lang="en-US" sz="3200" dirty="0"/>
              <a:t>Core ethics vs. cultural ethics 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32AE3F4-D29A-F41E-8D40-670F08E8F0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1663991"/>
            <a:ext cx="4516154" cy="45733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5752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8740BBAD-6B96-0B1F-8A36-B9CE53D7B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wrap="square" anchor="ctr">
            <a:normAutofit/>
          </a:bodyPr>
          <a:lstStyle/>
          <a:p>
            <a:r>
              <a:rPr lang="en-GB" dirty="0"/>
              <a:t>To conclude: </a:t>
            </a:r>
          </a:p>
        </p:txBody>
      </p:sp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xmlns="" id="{23189380-D6D2-6FF7-2D1B-D827E5F771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536978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97034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9A2D56-CA88-EC48-A723-626835428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wrap="square" anchor="ctr">
            <a:normAutofit/>
          </a:bodyPr>
          <a:lstStyle/>
          <a:p>
            <a:r>
              <a:rPr lang="en-GB"/>
              <a:t>Structure of the lecture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xmlns="" id="{BB6A8C46-784A-6EDC-5B1B-5750FCB1F5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88273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84699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076EC3-F235-6C5E-2C91-A27870FDE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wrap="square" anchor="ctr">
            <a:normAutofit/>
          </a:bodyPr>
          <a:lstStyle/>
          <a:p>
            <a:r>
              <a:rPr lang="fi-FI" dirty="0"/>
              <a:t>ETHICS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xmlns="" id="{9C7A9D20-BB83-AFC9-8682-39B1928AECD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805787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2893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0AAF94-805A-50DD-F859-97F01712D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wrap="square" anchor="ctr">
            <a:normAutofit/>
          </a:bodyPr>
          <a:lstStyle/>
          <a:p>
            <a:r>
              <a:rPr lang="en-GB" dirty="0"/>
              <a:t>Rule of Law?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xmlns="" id="{196C6E10-51EF-FFAC-00A4-4697AC33143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211982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75860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0616C08-FEF3-0917-F1CF-92DB9AEF7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Extremist Narratives?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7BE74B5-E87B-FF5F-04AD-A994FE873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785395"/>
          </a:xfrm>
        </p:spPr>
        <p:txBody>
          <a:bodyPr/>
          <a:lstStyle/>
          <a:p>
            <a:pPr marL="0" indent="0">
              <a:buNone/>
            </a:pPr>
            <a:r>
              <a:rPr lang="en-GB" sz="3600" b="1" dirty="0"/>
              <a:t>What is a narrative?</a:t>
            </a:r>
          </a:p>
          <a:p>
            <a:r>
              <a:rPr lang="en-GB" dirty="0"/>
              <a:t>Text</a:t>
            </a:r>
          </a:p>
          <a:p>
            <a:r>
              <a:rPr lang="en-GB" dirty="0"/>
              <a:t>Speech</a:t>
            </a:r>
          </a:p>
          <a:p>
            <a:r>
              <a:rPr lang="en-GB" dirty="0"/>
              <a:t>Action</a:t>
            </a:r>
          </a:p>
          <a:p>
            <a:r>
              <a:rPr lang="en-GB" dirty="0"/>
              <a:t>Visual elements</a:t>
            </a:r>
          </a:p>
          <a:p>
            <a:pPr marL="0" indent="0">
              <a:buNone/>
            </a:pPr>
            <a:r>
              <a:rPr lang="en-GB" sz="3600" b="1" dirty="0"/>
              <a:t>What is extremism in this lecture? </a:t>
            </a:r>
          </a:p>
          <a:p>
            <a:r>
              <a:rPr lang="en-GB" dirty="0"/>
              <a:t>Polarization    </a:t>
            </a:r>
          </a:p>
        </p:txBody>
      </p:sp>
    </p:spTree>
    <p:extLst>
      <p:ext uri="{BB962C8B-B14F-4D97-AF65-F5344CB8AC3E}">
        <p14:creationId xmlns:p14="http://schemas.microsoft.com/office/powerpoint/2010/main" val="2596939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cs typeface="Comic Sans MS"/>
              </a:rPr>
              <a:t>Authoritarian Ruler’s manual: </a:t>
            </a:r>
            <a:br>
              <a:rPr lang="en-US" sz="3600" dirty="0">
                <a:cs typeface="Comic Sans MS"/>
              </a:rPr>
            </a:br>
            <a:r>
              <a:rPr lang="en-US" sz="3600" dirty="0"/>
              <a:t>‘</a:t>
            </a:r>
            <a:r>
              <a:rPr lang="en-US" sz="3600" dirty="0">
                <a:cs typeface="Comic Sans MS"/>
              </a:rPr>
              <a:t>The most stable political system</a:t>
            </a:r>
            <a:r>
              <a:rPr lang="en-US" sz="4000" dirty="0">
                <a:cs typeface="Comic Sans MS"/>
              </a:rPr>
              <a:t>’</a:t>
            </a:r>
          </a:p>
        </p:txBody>
      </p:sp>
      <p:pic>
        <p:nvPicPr>
          <p:cNvPr id="4" name="Sisällön paikkamerkki 8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20985" r="20985"/>
          <a:stretch>
            <a:fillRect/>
          </a:stretch>
        </p:blipFill>
        <p:spPr>
          <a:xfrm>
            <a:off x="130197" y="1916832"/>
            <a:ext cx="3804108" cy="4350618"/>
          </a:xfrm>
        </p:spPr>
      </p:pic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094956" y="1844824"/>
            <a:ext cx="4807687" cy="4880357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3200" dirty="0">
                <a:cs typeface="Comic Sans MS"/>
              </a:rPr>
              <a:t>Freedom of the Media</a:t>
            </a:r>
          </a:p>
          <a:p>
            <a:pPr>
              <a:spcBef>
                <a:spcPts val="0"/>
              </a:spcBef>
            </a:pPr>
            <a:r>
              <a:rPr lang="en-US" sz="3200" dirty="0">
                <a:cs typeface="Comic Sans MS"/>
              </a:rPr>
              <a:t>NGOs</a:t>
            </a:r>
          </a:p>
          <a:p>
            <a:pPr>
              <a:spcBef>
                <a:spcPts val="0"/>
              </a:spcBef>
            </a:pPr>
            <a:r>
              <a:rPr lang="en-US" sz="3200" dirty="0">
                <a:cs typeface="Comic Sans MS"/>
              </a:rPr>
              <a:t>Constitutional Court</a:t>
            </a:r>
          </a:p>
          <a:p>
            <a:pPr>
              <a:spcBef>
                <a:spcPts val="0"/>
              </a:spcBef>
            </a:pPr>
            <a:r>
              <a:rPr lang="en-US" sz="3200" dirty="0">
                <a:cs typeface="Comic Sans MS"/>
              </a:rPr>
              <a:t>Public Prosecutor</a:t>
            </a:r>
          </a:p>
          <a:p>
            <a:pPr>
              <a:spcBef>
                <a:spcPts val="0"/>
              </a:spcBef>
            </a:pPr>
            <a:r>
              <a:rPr lang="en-US" sz="3200" dirty="0">
                <a:cs typeface="Comic Sans MS"/>
              </a:rPr>
              <a:t>Corruption </a:t>
            </a:r>
          </a:p>
          <a:p>
            <a:pPr>
              <a:spcBef>
                <a:spcPts val="0"/>
              </a:spcBef>
            </a:pPr>
            <a:r>
              <a:rPr lang="en-US" sz="3200" dirty="0">
                <a:cs typeface="Comic Sans MS"/>
              </a:rPr>
              <a:t>Curbing market economy</a:t>
            </a:r>
          </a:p>
          <a:p>
            <a:pPr>
              <a:spcBef>
                <a:spcPts val="0"/>
              </a:spcBef>
            </a:pPr>
            <a:r>
              <a:rPr lang="en-US" sz="3200" dirty="0">
                <a:cs typeface="Comic Sans MS"/>
              </a:rPr>
              <a:t>Violation of property rights</a:t>
            </a:r>
          </a:p>
          <a:p>
            <a:pPr>
              <a:spcBef>
                <a:spcPts val="0"/>
              </a:spcBef>
            </a:pPr>
            <a:r>
              <a:rPr lang="en-US" sz="3200" dirty="0">
                <a:cs typeface="Comic Sans MS"/>
              </a:rPr>
              <a:t>Culture, education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312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68E67F-346F-53D4-B027-4527169DB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wrap="square" anchor="ctr">
            <a:normAutofit/>
          </a:bodyPr>
          <a:lstStyle/>
          <a:p>
            <a:r>
              <a:rPr lang="en-GB" dirty="0"/>
              <a:t>How is this relevant in our life?</a:t>
            </a:r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xmlns="" id="{6E51B48D-1F2C-581E-50C0-DB4AA10578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213539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46741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xmlns="" id="{E5C697D1-C06F-DDC4-97A1-937F61C937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7336159"/>
              </p:ext>
            </p:extLst>
          </p:nvPr>
        </p:nvGraphicFramePr>
        <p:xfrm>
          <a:off x="4057598" y="476672"/>
          <a:ext cx="4629202" cy="5649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1B1223F4-F2D1-E43B-A7CF-1FAC16A844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9512" y="3765040"/>
            <a:ext cx="3672408" cy="28592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BDF3A527-1328-19F3-2924-30F8FDE15B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9512" y="332656"/>
            <a:ext cx="3515119" cy="319785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3F527D9-A55F-69FB-56FC-61BA8494A09D}"/>
              </a:ext>
            </a:extLst>
          </p:cNvPr>
          <p:cNvSpPr txBox="1"/>
          <p:nvPr/>
        </p:nvSpPr>
        <p:spPr>
          <a:xfrm>
            <a:off x="5436096" y="2716642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/>
              <a:t>Bullying</a:t>
            </a:r>
          </a:p>
        </p:txBody>
      </p:sp>
    </p:spTree>
    <p:extLst>
      <p:ext uri="{BB962C8B-B14F-4D97-AF65-F5344CB8AC3E}">
        <p14:creationId xmlns:p14="http://schemas.microsoft.com/office/powerpoint/2010/main" val="3683021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F055342E-3523-AB23-CE52-6A432656D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3322712" cy="2218258"/>
          </a:xfrm>
        </p:spPr>
        <p:txBody>
          <a:bodyPr/>
          <a:lstStyle/>
          <a:p>
            <a:r>
              <a:rPr lang="en-GB" sz="3600" dirty="0"/>
              <a:t>Cheating is a form of corruption 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xmlns="" id="{C11B0CF4-05AA-5BA3-D6DD-7981A4C8F1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366" y="2963148"/>
            <a:ext cx="5125739" cy="38492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339FA8C-62D2-C4AE-134B-E404A74DB2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392" y="23841"/>
            <a:ext cx="5054608" cy="3413923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xmlns="" id="{3CF713D3-D67C-D478-7153-E8D173A50322}"/>
              </a:ext>
            </a:extLst>
          </p:cNvPr>
          <p:cNvSpPr txBox="1">
            <a:spLocks/>
          </p:cNvSpPr>
          <p:nvPr/>
        </p:nvSpPr>
        <p:spPr bwMode="auto">
          <a:xfrm>
            <a:off x="5539196" y="3862942"/>
            <a:ext cx="3322712" cy="257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ＭＳ Ｐゴシック" charset="0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ＭＳ Ｐゴシック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ＭＳ Ｐゴシック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ＭＳ Ｐゴシック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ＭＳ Ｐゴシック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rial" charset="0"/>
              </a:defRPr>
            </a:lvl9pPr>
          </a:lstStyle>
          <a:p>
            <a:r>
              <a:rPr lang="en-GB" sz="3600" kern="0" dirty="0"/>
              <a:t>Ethics? </a:t>
            </a:r>
          </a:p>
          <a:p>
            <a:r>
              <a:rPr lang="en-GB" sz="3600" kern="0" dirty="0"/>
              <a:t>Cultural behaviour pattern</a:t>
            </a:r>
          </a:p>
        </p:txBody>
      </p:sp>
    </p:spTree>
    <p:extLst>
      <p:ext uri="{BB962C8B-B14F-4D97-AF65-F5344CB8AC3E}">
        <p14:creationId xmlns:p14="http://schemas.microsoft.com/office/powerpoint/2010/main" val="2983033369"/>
      </p:ext>
    </p:extLst>
  </p:cSld>
  <p:clrMapOvr>
    <a:masterClrMapping/>
  </p:clrMapOvr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1401</TotalTime>
  <Words>295</Words>
  <Application>Microsoft Office PowerPoint</Application>
  <PresentationFormat>Presentazione su schermo (4:3)</PresentationFormat>
  <Paragraphs>73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Stream</vt:lpstr>
      <vt:lpstr>Presentazione standard di PowerPoint</vt:lpstr>
      <vt:lpstr>Structure of the lecture</vt:lpstr>
      <vt:lpstr>ETHICS</vt:lpstr>
      <vt:lpstr>Rule of Law? </vt:lpstr>
      <vt:lpstr>Extremist Narratives? </vt:lpstr>
      <vt:lpstr>Authoritarian Ruler’s manual:  ‘The most stable political system’</vt:lpstr>
      <vt:lpstr>How is this relevant in our life?</vt:lpstr>
      <vt:lpstr>Presentazione standard di PowerPoint</vt:lpstr>
      <vt:lpstr>Cheating is a form of corruption </vt:lpstr>
      <vt:lpstr>Presentazione standard di PowerPoint</vt:lpstr>
      <vt:lpstr>Harassment </vt:lpstr>
      <vt:lpstr>To conclude: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Katalin Miklóssy: Small States in East Central Europe</dc:title>
  <dc:creator>Your User Name</dc:creator>
  <cp:lastModifiedBy>Daniela</cp:lastModifiedBy>
  <cp:revision>82</cp:revision>
  <dcterms:created xsi:type="dcterms:W3CDTF">2006-01-10T13:02:57Z</dcterms:created>
  <dcterms:modified xsi:type="dcterms:W3CDTF">2025-08-30T11:25:29Z</dcterms:modified>
</cp:coreProperties>
</file>