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D059-0A05-4129-AA0B-1B04008AB80D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36BE-055D-4C22-9945-D14AA81004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4684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7D059-0A05-4129-AA0B-1B04008AB80D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E36BE-055D-4C22-9945-D14AA81004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423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1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33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24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46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51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80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98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46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66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01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44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263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75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93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133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502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45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95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1672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77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306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84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65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349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598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004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28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22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22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76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69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595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21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343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758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4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99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1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05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27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323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Personalizzato</PresentationFormat>
  <Paragraphs>0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4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2025-08-30T11:27:40Z</dcterms:created>
  <dcterms:modified xsi:type="dcterms:W3CDTF">2025-08-30T11:27:40Z</dcterms:modified>
</cp:coreProperties>
</file>