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5A05A-69B1-49BD-8796-54493C53E83B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2B1C-99C8-45F1-9EFA-89AEED688C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927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5A05A-69B1-49BD-8796-54493C53E83B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22B1C-99C8-45F1-9EFA-89AEED688C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873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38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99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85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60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63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20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139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80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66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03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0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9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9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47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37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47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90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844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38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28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925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8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269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665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65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5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58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69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2659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1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202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63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244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94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8462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548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105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238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902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051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694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1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12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96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564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Personalizzato</PresentationFormat>
  <Paragraphs>0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46</vt:i4>
      </vt:variant>
    </vt:vector>
  </HeadingPairs>
  <TitlesOfParts>
    <vt:vector size="47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2025-08-30T11:29:37Z</dcterms:created>
  <dcterms:modified xsi:type="dcterms:W3CDTF">2025-08-30T11:29:37Z</dcterms:modified>
</cp:coreProperties>
</file>