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7581-9170-4C6C-855B-0F6076BE4A6D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C72D9-4D1E-44E7-812D-C9592385D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4887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D7581-9170-4C6C-855B-0F6076BE4A6D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C72D9-4D1E-44E7-812D-C9592385D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7681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5200" smtClean="0">
                <a:solidFill>
                  <a:srgbClr val="FFFFFF"/>
                </a:solidFill>
              </a:rPr>
              <a:t>The Global Financial Crisis and its Consequences</a:t>
            </a:r>
            <a:endParaRPr lang="it-IT" sz="5200">
              <a:solidFill>
                <a:srgbClr val="FFFFF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66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Toolkit 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80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4. Financial Crisis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14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5A. Before the GFC: Mortgage Lending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5B. Before the GFC: Subprime Loans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427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6. Into the GFC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79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7. Recession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740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8. PIIGS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8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9. Consequences and Lessons Learned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272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Some References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88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5200" smtClean="0">
                <a:solidFill>
                  <a:srgbClr val="FFFFFF"/>
                </a:solidFill>
              </a:rPr>
              <a:t>Thank you</a:t>
            </a:r>
            <a:endParaRPr lang="it-IT" sz="5200" dirty="0">
              <a:solidFill>
                <a:srgbClr val="FFFFF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26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Agenda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33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1. Who I am</a:t>
            </a:r>
            <a:br>
              <a:rPr lang="it-IT" smtClean="0"/>
            </a:b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21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2. What is a Financial Crisis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392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3A. What is an Asset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33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3B. How Assets Get Priced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47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3B. How Assets Get Priced (cont’d)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22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3C. Why Assets Gain and Lose Value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86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3D. Expectations Through the Cycle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159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Microsoft Office PowerPoint</Application>
  <PresentationFormat>Personalizzato</PresentationFormat>
  <Paragraphs>19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Tema di Office</vt:lpstr>
      <vt:lpstr>The Global Financial Crisis and its Consequences</vt:lpstr>
      <vt:lpstr>Agenda</vt:lpstr>
      <vt:lpstr>1. Who I am </vt:lpstr>
      <vt:lpstr>2. What is a Financial Crisis</vt:lpstr>
      <vt:lpstr>3A. What is an Asset</vt:lpstr>
      <vt:lpstr>3B. How Assets Get Priced</vt:lpstr>
      <vt:lpstr>3B. How Assets Get Priced (cont’d)</vt:lpstr>
      <vt:lpstr>3C. Why Assets Gain and Lose Value</vt:lpstr>
      <vt:lpstr>3D. Expectations Through the Cycle</vt:lpstr>
      <vt:lpstr>Toolkit </vt:lpstr>
      <vt:lpstr>4. Financial Crisis</vt:lpstr>
      <vt:lpstr>5A. Before the GFC: Mortgage Lending</vt:lpstr>
      <vt:lpstr>5B. Before the GFC: Subprime Loans</vt:lpstr>
      <vt:lpstr>6. Into the GFC</vt:lpstr>
      <vt:lpstr>7. Recession</vt:lpstr>
      <vt:lpstr>8. PIIGS</vt:lpstr>
      <vt:lpstr>9. Consequences and Lessons Learned</vt:lpstr>
      <vt:lpstr>Some References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Global Financial Crisis and its Consequences</dc:title>
  <dc:creator>Daniela</dc:creator>
  <cp:lastModifiedBy>Daniela</cp:lastModifiedBy>
  <cp:revision>1</cp:revision>
  <dcterms:created xsi:type="dcterms:W3CDTF">2025-08-30T11:31:12Z</dcterms:created>
  <dcterms:modified xsi:type="dcterms:W3CDTF">2025-08-30T11:31:12Z</dcterms:modified>
</cp:coreProperties>
</file>