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055D-F55F-4D8A-9697-3D8CDB65FCE0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4FEC-7EC2-4625-954A-BF32FA4609A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0721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4055D-F55F-4D8A-9697-3D8CDB65FCE0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E4FEC-7EC2-4625-954A-BF32FA4609A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895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92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end of post-Cold War Europe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80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 new Cold War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65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 bipolar Europe: NATO/EU vs. Russia (and China)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56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 more integrated, less autonomous EU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05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Imagining the future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64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post-Cold War order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61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decline of the post-Cold War order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7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decaying post-Cold War order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31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US-China rivalry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5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US-China rivalry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67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Multipolarity, bipolarity, non-polarity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72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Post-Cold War Europe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39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challenge from Russia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610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Presentazione su schermo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Presentazione standard di PowerPoint</vt:lpstr>
      <vt:lpstr>The post-Cold War order</vt:lpstr>
      <vt:lpstr>The decline of the post-Cold War order</vt:lpstr>
      <vt:lpstr>The decaying post-Cold War order</vt:lpstr>
      <vt:lpstr>The US-China rivalry</vt:lpstr>
      <vt:lpstr>US-China rivalry</vt:lpstr>
      <vt:lpstr>Multipolarity, bipolarity, non-polarity</vt:lpstr>
      <vt:lpstr>Post-Cold War Europe</vt:lpstr>
      <vt:lpstr>The challenge from Russia</vt:lpstr>
      <vt:lpstr>The end of post-Cold War Europe</vt:lpstr>
      <vt:lpstr>A new Cold War</vt:lpstr>
      <vt:lpstr>A bipolar Europe: NATO/EU vs. Russia (and China)</vt:lpstr>
      <vt:lpstr>A more integrated, less autonomous EU</vt:lpstr>
      <vt:lpstr>Imagining the future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2025-08-30T11:33:10Z</dcterms:created>
  <dcterms:modified xsi:type="dcterms:W3CDTF">2025-08-30T11:33:11Z</dcterms:modified>
</cp:coreProperties>
</file>