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EBB3C-12D6-4B68-BF01-2A9CDC5EB0F3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2F26C-E3DA-453B-8423-4A3E22C7FD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1920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EBB3C-12D6-4B68-BF01-2A9CDC5EB0F3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2F26C-E3DA-453B-8423-4A3E22C7FD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330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>
                <a:solidFill>
                  <a:srgbClr val="0E101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legacies of the revolution</a:t>
            </a:r>
            <a:br>
              <a:rPr lang="en-US" sz="3200" b="1" smtClean="0">
                <a:solidFill>
                  <a:srgbClr val="0E101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b="1" smtClean="0">
                <a:solidFill>
                  <a:srgbClr val="0E101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Europe in 1989-91</a:t>
            </a:r>
            <a:r>
              <a:rPr lang="de-DE" sz="320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320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de-D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German Democratic Republic 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67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Romania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53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94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50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41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56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15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4. Lingering memories of the past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40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65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Europe 1945-1989 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4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35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Poland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78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sz="2000">
              <a:latin typeface="+mn-lt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426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Hungary</a:t>
            </a:r>
            <a:endParaRPr lang="de-DE" sz="4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0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014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Personalizzato</PresentationFormat>
  <Paragraphs>7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The legacies of the revolution  in Europe in 1989-91 </vt:lpstr>
      <vt:lpstr>Presentazione standard di PowerPoint</vt:lpstr>
      <vt:lpstr>Europe 1945-1989 </vt:lpstr>
      <vt:lpstr>Presentazione standard di PowerPoint</vt:lpstr>
      <vt:lpstr>Presentazione standard di PowerPoint</vt:lpstr>
      <vt:lpstr>Poland</vt:lpstr>
      <vt:lpstr>Presentazione standard di PowerPoint</vt:lpstr>
      <vt:lpstr>Hungary</vt:lpstr>
      <vt:lpstr>Presentazione standard di PowerPoint</vt:lpstr>
      <vt:lpstr>German Democratic Republic </vt:lpstr>
      <vt:lpstr>Romania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4. Lingering memories of the past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legacies of the revolution  in Europe in 1989-91 </dc:title>
  <dc:creator>Daniela</dc:creator>
  <cp:lastModifiedBy>Daniela</cp:lastModifiedBy>
  <cp:revision>1</cp:revision>
  <dcterms:created xsi:type="dcterms:W3CDTF">2025-08-30T11:35:29Z</dcterms:created>
  <dcterms:modified xsi:type="dcterms:W3CDTF">2025-08-30T11:35:29Z</dcterms:modified>
</cp:coreProperties>
</file>