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AE1F6-084D-4760-9CC1-1D0F10FC162B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E80D-E0FE-4457-81CF-49D51B58A7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1177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AE1F6-084D-4760-9CC1-1D0F10FC162B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3E80D-E0FE-4457-81CF-49D51B58A7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9651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de-DE" sz="4000" b="1" u="sng" smtClean="0">
                <a:solidFill>
                  <a:schemeClr val="dk1"/>
                </a:solidFill>
              </a:rPr>
              <a:t>COMMISSIONE EUROPEA</a:t>
            </a:r>
            <a:endParaRPr lang="de-DE" sz="4000" b="1" u="sng" dirty="0">
              <a:solidFill>
                <a:schemeClr val="dk1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416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SzPct val="100000"/>
            </a:pPr>
            <a:r>
              <a:rPr lang="de-DE" smtClean="0"/>
              <a:t>LEGITTIMITÀ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25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</a:pPr>
            <a:r>
              <a:rPr lang="de-DE" sz="2000" u="sng" smtClean="0"/>
              <a:t>COMPOSIZIONE</a:t>
            </a:r>
            <a:endParaRPr lang="de-DE" sz="2000" u="sng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074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Arial"/>
              <a:buNone/>
            </a:pPr>
            <a:r>
              <a:rPr lang="de-DE" u="sng" smtClean="0"/>
              <a:t>COMPOSIZIONE</a:t>
            </a:r>
            <a:endParaRPr lang="de-DE" u="sng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961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Arial"/>
              <a:buNone/>
            </a:pPr>
            <a:r>
              <a:rPr lang="de-DE" smtClean="0"/>
              <a:t>COSA FA LA COMMISSIONE?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6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759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Personalizzato</PresentationFormat>
  <Paragraphs>5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 di Office</vt:lpstr>
      <vt:lpstr>COMMISSIONE EUROPEA</vt:lpstr>
      <vt:lpstr>LEGITTIMITÀ</vt:lpstr>
      <vt:lpstr>COMPOSIZIONE</vt:lpstr>
      <vt:lpstr>COMPOSIZIONE</vt:lpstr>
      <vt:lpstr>COSA FA LA COMMISSIONE?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COMMISSIONE EUROPEA</dc:title>
  <dc:creator>Daniela</dc:creator>
  <cp:lastModifiedBy>Daniela</cp:lastModifiedBy>
  <cp:revision>1</cp:revision>
  <dcterms:created xsi:type="dcterms:W3CDTF">2021-08-03T08:16:19Z</dcterms:created>
  <dcterms:modified xsi:type="dcterms:W3CDTF">2021-08-03T08:16:19Z</dcterms:modified>
</cp:coreProperties>
</file>