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7563-407A-4B0E-9A66-EE98FEE784CF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F3B90-A671-46D7-A09F-4D64ABCDF9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9606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B7563-407A-4B0E-9A66-EE98FEE784CF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F3B90-A671-46D7-A09F-4D64ABCDF91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267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de-DE" smtClean="0"/>
              <a:t>Das europäische Parlament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87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Fazit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37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Quellen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304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Geschichte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671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Legitimation: Direktwahl in Mitgliedsländern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58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Heutige Kompetenzen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4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Europawahlen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56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Sitzverteilung 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22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Institutioneller Aufbau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0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3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Nationale Parlamente im Vergleich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631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Personalizzato</PresentationFormat>
  <Paragraphs>10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Das europäische Parlament</vt:lpstr>
      <vt:lpstr>Geschichte</vt:lpstr>
      <vt:lpstr>Legitimation: Direktwahl in Mitgliedsländern</vt:lpstr>
      <vt:lpstr>Heutige Kompetenzen</vt:lpstr>
      <vt:lpstr>Europawahlen</vt:lpstr>
      <vt:lpstr>Sitzverteilung </vt:lpstr>
      <vt:lpstr>Institutioneller Aufbau</vt:lpstr>
      <vt:lpstr>Presentazione standard di PowerPoint</vt:lpstr>
      <vt:lpstr>Nationale Parlamente im Vergleich</vt:lpstr>
      <vt:lpstr>Fazit</vt:lpstr>
      <vt:lpstr>Quellen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europäische Parlament</dc:title>
  <dc:creator>Daniela</dc:creator>
  <cp:lastModifiedBy>Daniela</cp:lastModifiedBy>
  <cp:revision>1</cp:revision>
  <dcterms:created xsi:type="dcterms:W3CDTF">2021-08-02T20:47:33Z</dcterms:created>
  <dcterms:modified xsi:type="dcterms:W3CDTF">2021-08-02T20:47:33Z</dcterms:modified>
</cp:coreProperties>
</file>