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D8BA7-C148-4F51-AE2F-89E6DD0526DC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F1BDA-BAB8-4615-9534-38E103EA5A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77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D8BA7-C148-4F51-AE2F-89E6DD0526DC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F1BDA-BAB8-4615-9534-38E103EA5A0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871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u="sng" smtClean="0">
                <a:solidFill>
                  <a:schemeClr val="dk1"/>
                </a:solidFill>
              </a:rPr>
              <a:t>COUNCIL OF THE EUROPEAN UNION</a:t>
            </a:r>
            <a:br>
              <a:rPr lang="en-US" sz="3200" b="1" u="sng" smtClean="0">
                <a:solidFill>
                  <a:schemeClr val="dk1"/>
                </a:solidFill>
              </a:rPr>
            </a:br>
            <a:r>
              <a:rPr lang="en-US" sz="3200" b="1" u="sng" smtClean="0">
                <a:solidFill>
                  <a:schemeClr val="dk1"/>
                </a:solidFill>
              </a:rPr>
              <a:t/>
            </a:r>
            <a:br>
              <a:rPr lang="en-US" sz="3200" b="1" u="sng" smtClean="0">
                <a:solidFill>
                  <a:schemeClr val="dk1"/>
                </a:solidFill>
              </a:rPr>
            </a:br>
            <a:endParaRPr lang="en-US" sz="4000" b="1" u="sng">
              <a:solidFill>
                <a:schemeClr val="dk1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26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>LEGITIMACY</a:t>
            </a:r>
            <a:br>
              <a:rPr lang="de-DE" smtClean="0"/>
            </a:b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78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5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"/>
              <a:buNone/>
            </a:pPr>
            <a:r>
              <a:rPr lang="de-DE" u="sng" smtClean="0"/>
              <a:t>COMPOSITION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6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de-DE" sz="2800" u="sng" smtClean="0">
                <a:solidFill>
                  <a:schemeClr val="dk1"/>
                </a:solidFill>
              </a:rPr>
              <a:t>FUNCTIONING</a:t>
            </a:r>
            <a:endParaRPr lang="de-DE" u="sng">
              <a:solidFill>
                <a:schemeClr val="dk1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795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en-US" smtClean="0"/>
              <a:t>WHAT DOES THE COUNCIL DO?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66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3627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Personalizzato</PresentationFormat>
  <Paragraphs>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COUNCIL OF THE EUROPEAN UNION  </vt:lpstr>
      <vt:lpstr> LEGITIMACY </vt:lpstr>
      <vt:lpstr>Presentazione standard di PowerPoint</vt:lpstr>
      <vt:lpstr>COMPOSITION</vt:lpstr>
      <vt:lpstr>FUNCTIONING</vt:lpstr>
      <vt:lpstr>WHAT DOES THE COUNCIL DO?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COUNCIL OF THE EUROPEAN UNION  </dc:title>
  <dc:creator>Daniela</dc:creator>
  <cp:lastModifiedBy>Daniela</cp:lastModifiedBy>
  <cp:revision>1</cp:revision>
  <dcterms:created xsi:type="dcterms:W3CDTF">2021-08-03T10:45:50Z</dcterms:created>
  <dcterms:modified xsi:type="dcterms:W3CDTF">2021-08-03T10:45:50Z</dcterms:modified>
</cp:coreProperties>
</file>