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B048-561B-4B46-A23C-4393B6978A8E}" type="datetimeFigureOut">
              <a:rPr lang="it-IT" smtClean="0"/>
              <a:t>02/08/2021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BB55-F423-4CBD-98F5-43AED24361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20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4B048-561B-4B46-A23C-4393B6978A8E}" type="datetimeFigureOut">
              <a:rPr lang="it-IT" smtClean="0"/>
              <a:t>02/08/2021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7BB55-F423-4CBD-98F5-43AED24361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43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4400"/>
              <a:buFont typeface="Arial"/>
              <a:buNone/>
            </a:pPr>
            <a:r>
              <a:rPr lang="it-IT" b="1" u="sng" smtClean="0">
                <a:solidFill>
                  <a:srgbClr val="BF9000"/>
                </a:solidFill>
              </a:rPr>
              <a:t>Il Consiglio europeo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004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it-IT" b="1" u="sng" smtClean="0"/>
              <a:t>Come si compone il Consiglio europeo?</a:t>
            </a:r>
            <a:endParaRPr lang="it-IT" b="1" u="sng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93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b="1" u="sng" smtClean="0"/>
              <a:t>Legittimità: indirettamente tramite i governi nazionali</a:t>
            </a:r>
            <a:endParaRPr lang="it-IT" b="1" u="sng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999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b="1" u="sng" smtClean="0"/>
              <a:t>Qual è il suo ruolo?</a:t>
            </a:r>
            <a:br>
              <a:rPr lang="it-IT" b="1" u="sng" smtClean="0"/>
            </a:br>
            <a:endParaRPr lang="it-IT" b="1" u="sng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0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16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266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Microsoft Office PowerPoint</Application>
  <PresentationFormat>Personalizzato</PresentationFormat>
  <Paragraphs>4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 di Office</vt:lpstr>
      <vt:lpstr>Il Consiglio europeo</vt:lpstr>
      <vt:lpstr>Come si compone il Consiglio europeo?</vt:lpstr>
      <vt:lpstr>Legittimità: indirettamente tramite i governi nazionali</vt:lpstr>
      <vt:lpstr>Qual è il suo ruolo? 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Consiglio europeo</dc:title>
  <dc:creator>Daniela</dc:creator>
  <cp:lastModifiedBy>Daniela</cp:lastModifiedBy>
  <cp:revision>1</cp:revision>
  <dcterms:created xsi:type="dcterms:W3CDTF">2021-08-02T17:58:23Z</dcterms:created>
  <dcterms:modified xsi:type="dcterms:W3CDTF">2021-08-02T17:58:23Z</dcterms:modified>
</cp:coreProperties>
</file>