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0D311-DF17-4BBF-AF12-5176417BE194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92E35-B303-4643-A0AC-A592CF026C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887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0D311-DF17-4BBF-AF12-5176417BE194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92E35-B303-4643-A0AC-A592CF026CC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9994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de-DE" sz="4000" b="1" u="sng" smtClean="0">
                <a:solidFill>
                  <a:schemeClr val="dk1"/>
                </a:solidFill>
              </a:rPr>
              <a:t>EU-KOMMISSION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69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de-DE" smtClean="0"/>
              <a:t>LEGITIMATION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850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</a:pPr>
            <a:r>
              <a:rPr lang="de-DE" sz="2000" u="sng" smtClean="0"/>
              <a:t>ZUSAMMENSETZUNG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3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"/>
              <a:buNone/>
            </a:pPr>
            <a:r>
              <a:rPr lang="de-DE" u="sng" smtClean="0"/>
              <a:t>ZUSAMMENSETZUNG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040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"/>
              <a:buNone/>
            </a:pPr>
            <a:r>
              <a:rPr lang="de-DE" smtClean="0"/>
              <a:t>AUFGABEN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00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7818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Personalizzato</PresentationFormat>
  <Paragraphs>5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EU-KOMMISSION</vt:lpstr>
      <vt:lpstr>LEGITIMATION</vt:lpstr>
      <vt:lpstr>ZUSAMMENSETZUNG</vt:lpstr>
      <vt:lpstr>ZUSAMMENSETZUNG</vt:lpstr>
      <vt:lpstr>AUFGABEN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EU-KOMMISSION</dc:title>
  <dc:creator>Daniela</dc:creator>
  <cp:lastModifiedBy>Daniela</cp:lastModifiedBy>
  <cp:revision>1</cp:revision>
  <dcterms:created xsi:type="dcterms:W3CDTF">2021-08-03T08:05:46Z</dcterms:created>
  <dcterms:modified xsi:type="dcterms:W3CDTF">2021-08-03T08:05:46Z</dcterms:modified>
</cp:coreProperties>
</file>