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DCB05-C906-41A3-B83F-C6128883E2CE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5AB2F-3357-417A-BF87-BF371CA7090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4191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DCB05-C906-41A3-B83F-C6128883E2CE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5AB2F-3357-417A-BF87-BF371CA7090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5746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</a:pPr>
            <a:r>
              <a:rPr lang="de-DE" smtClean="0"/>
              <a:t>The European </a:t>
            </a:r>
            <a:r>
              <a:rPr lang="en-GB" smtClean="0"/>
              <a:t>Parliament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045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Conclusion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937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GB" smtClean="0"/>
              <a:t>Sources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12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History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965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-GB" smtClean="0"/>
              <a:t>Legitimacy: Direct elections in Member States</a:t>
            </a:r>
            <a:br>
              <a:rPr lang="en-GB" smtClean="0"/>
            </a:b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963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Present powers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151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European </a:t>
            </a:r>
            <a:r>
              <a:rPr lang="en-GB" smtClean="0"/>
              <a:t>elections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284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GB" smtClean="0"/>
              <a:t>Seat distribution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15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GB" smtClean="0"/>
              <a:t>Institutional structure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956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38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de-DE" smtClean="0"/>
              <a:t>National parliaments in comparison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1615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Personalizzato</PresentationFormat>
  <Paragraphs>10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Tema di Office</vt:lpstr>
      <vt:lpstr>The European Parliament</vt:lpstr>
      <vt:lpstr>History</vt:lpstr>
      <vt:lpstr>Legitimacy: Direct elections in Member States </vt:lpstr>
      <vt:lpstr>Present powers</vt:lpstr>
      <vt:lpstr>European elections</vt:lpstr>
      <vt:lpstr>Seat distribution</vt:lpstr>
      <vt:lpstr>Institutional structure</vt:lpstr>
      <vt:lpstr>Presentazione standard di PowerPoint</vt:lpstr>
      <vt:lpstr>National parliaments in comparison</vt:lpstr>
      <vt:lpstr>Conclusion</vt:lpstr>
      <vt:lpstr>Sources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European Parliament</dc:title>
  <dc:creator>Daniela</dc:creator>
  <cp:lastModifiedBy>Daniela</cp:lastModifiedBy>
  <cp:revision>1</cp:revision>
  <dcterms:created xsi:type="dcterms:W3CDTF">2021-08-03T08:13:46Z</dcterms:created>
  <dcterms:modified xsi:type="dcterms:W3CDTF">2021-08-03T08:13:46Z</dcterms:modified>
</cp:coreProperties>
</file>