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0A578-0782-4772-AC79-1A8352D56919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C42A4-1FD2-499D-A750-A427F2AB05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5966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0A578-0782-4772-AC79-1A8352D56919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C42A4-1FD2-499D-A750-A427F2AB059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9390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de-DE" sz="3200" b="1" u="sng" smtClean="0">
                <a:solidFill>
                  <a:schemeClr val="dk1"/>
                </a:solidFill>
              </a:rPr>
              <a:t>RAT DER </a:t>
            </a:r>
            <a:r>
              <a:rPr lang="de-DE" sz="3200" b="1" i="0" u="sng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EUROPÄISCHEN UNION</a:t>
            </a:r>
            <a:r>
              <a:rPr lang="de-DE" sz="4000" b="1" i="0" u="sng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de-DE" sz="4000" b="1" i="0" u="sng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lang="de-DE" sz="4000" b="1" u="sng">
              <a:solidFill>
                <a:schemeClr val="dk1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5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de-DE" smtClean="0"/>
              <a:t/>
            </a:r>
            <a:br>
              <a:rPr lang="de-DE" smtClean="0"/>
            </a:br>
            <a:r>
              <a:rPr lang="de-DE" smtClean="0"/>
              <a:t>LEGITIMATION</a:t>
            </a:r>
            <a:br>
              <a:rPr lang="de-DE" smtClean="0"/>
            </a:b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070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83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"/>
              <a:buNone/>
            </a:pPr>
            <a:r>
              <a:rPr lang="de-DE" u="sng" smtClean="0"/>
              <a:t>ZUSAMMENSETZUNG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84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de-DE" sz="2800" u="sng" smtClean="0">
                <a:solidFill>
                  <a:schemeClr val="dk1"/>
                </a:solidFill>
              </a:rPr>
              <a:t>FUNKTIONSWEISE</a:t>
            </a:r>
            <a:endParaRPr lang="de-DE" u="sng" dirty="0">
              <a:solidFill>
                <a:schemeClr val="dk1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3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de-DE" smtClean="0"/>
              <a:t>AUFGABEN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36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328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Personalizzato</PresentationFormat>
  <Paragraphs>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RAT DER EUROPÄISCHEN UNION </vt:lpstr>
      <vt:lpstr> LEGITIMATION </vt:lpstr>
      <vt:lpstr>Presentazione standard di PowerPoint</vt:lpstr>
      <vt:lpstr>ZUSAMMENSETZUNG</vt:lpstr>
      <vt:lpstr>FUNKTIONSWEISE</vt:lpstr>
      <vt:lpstr>AUFGABEN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 DER EUROPÄISCHEN UNION </dc:title>
  <dc:creator>Daniela</dc:creator>
  <cp:lastModifiedBy>Daniela</cp:lastModifiedBy>
  <cp:revision>1</cp:revision>
  <dcterms:created xsi:type="dcterms:W3CDTF">2021-08-03T08:04:32Z</dcterms:created>
  <dcterms:modified xsi:type="dcterms:W3CDTF">2021-08-03T08:04:32Z</dcterms:modified>
</cp:coreProperties>
</file>