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3FD-CEE7-466E-80C3-56197B71A9FD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25F2-96C1-4C58-B4E5-8FA3814555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230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B63FD-CEE7-466E-80C3-56197B71A9FD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F25F2-96C1-4C58-B4E5-8FA3814555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5689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it-IT" sz="3200" b="1" u="sng" smtClean="0">
                <a:solidFill>
                  <a:schemeClr val="dk1"/>
                </a:solidFill>
              </a:rPr>
              <a:t>CONSIGLIO DELL’UNIONE EUROPEA</a:t>
            </a:r>
            <a:br>
              <a:rPr lang="it-IT" sz="3200" b="1" u="sng" smtClean="0">
                <a:solidFill>
                  <a:schemeClr val="dk1"/>
                </a:solidFill>
              </a:rPr>
            </a:br>
            <a:r>
              <a:rPr lang="it-IT" sz="3200" b="1" u="sng" smtClean="0">
                <a:solidFill>
                  <a:schemeClr val="dk1"/>
                </a:solidFill>
              </a:rPr>
              <a:t/>
            </a:r>
            <a:br>
              <a:rPr lang="it-IT" sz="3200" b="1" u="sng" smtClean="0">
                <a:solidFill>
                  <a:schemeClr val="dk1"/>
                </a:solidFill>
              </a:rPr>
            </a:br>
            <a:endParaRPr lang="it-IT" sz="4000" b="1" u="sng" dirty="0">
              <a:solidFill>
                <a:schemeClr val="dk1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10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SzPct val="100000"/>
            </a:pP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>LEGITTIMITÀ</a:t>
            </a:r>
            <a:br>
              <a:rPr lang="de-DE" smtClean="0"/>
            </a:b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111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94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"/>
              <a:buNone/>
            </a:pPr>
            <a:r>
              <a:rPr lang="de-DE" u="sng" smtClean="0"/>
              <a:t>COMPOSIZIONE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46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de-DE" sz="2800" u="sng" smtClean="0">
                <a:solidFill>
                  <a:schemeClr val="dk1"/>
                </a:solidFill>
              </a:rPr>
              <a:t>FUNZIONAMENTO</a:t>
            </a:r>
            <a:endParaRPr lang="de-DE" u="sng" dirty="0">
              <a:solidFill>
                <a:schemeClr val="dk1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99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de-DE" smtClean="0"/>
              <a:t>COSA FA IL CONSIGLIO?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183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979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Personalizzato</PresentationFormat>
  <Paragraphs>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CONSIGLIO DELL’UNIONE EUROPEA  </vt:lpstr>
      <vt:lpstr> LEGITTIMITÀ </vt:lpstr>
      <vt:lpstr>Presentazione standard di PowerPoint</vt:lpstr>
      <vt:lpstr>COMPOSIZIONE</vt:lpstr>
      <vt:lpstr>FUNZIONAMENTO</vt:lpstr>
      <vt:lpstr>COSA FA IL CONSIGLIO?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CONSIGLIO DELL’UNIONE EUROPEA  </dc:title>
  <dc:creator>Daniela</dc:creator>
  <cp:lastModifiedBy>Daniela</cp:lastModifiedBy>
  <cp:revision>1</cp:revision>
  <dcterms:created xsi:type="dcterms:W3CDTF">2021-08-03T08:17:28Z</dcterms:created>
  <dcterms:modified xsi:type="dcterms:W3CDTF">2021-08-03T08:17:28Z</dcterms:modified>
</cp:coreProperties>
</file>