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0DA56-23AF-460D-9921-A4BFFC0BE3D5}" type="datetimeFigureOut">
              <a:rPr lang="it-IT" smtClean="0"/>
              <a:t>02/08/2021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69E02-7DAC-43D8-9152-60C5C036F68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26003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10DA56-23AF-460D-9921-A4BFFC0BE3D5}" type="datetimeFigureOut">
              <a:rPr lang="it-IT" smtClean="0"/>
              <a:t>02/08/2021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F69E02-7DAC-43D8-9152-60C5C036F68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57507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F9000"/>
              </a:buClr>
              <a:buSzPts val="4400"/>
              <a:buFont typeface="Arial"/>
              <a:buNone/>
            </a:pPr>
            <a:r>
              <a:rPr lang="de-DE" b="1" u="sng" smtClean="0">
                <a:solidFill>
                  <a:srgbClr val="BF9000"/>
                </a:solidFill>
              </a:rPr>
              <a:t>The European Council</a:t>
            </a:r>
            <a:endParaRPr lang="de-D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4799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-GB" sz="4800" b="1" u="sng" smtClean="0"/>
              <a:t>What is the composition of the European Council?</a:t>
            </a:r>
            <a:endParaRPr lang="en-GB" sz="4800" b="1" u="sng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93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GB" b="1" u="sng" smtClean="0"/>
              <a:t>Legitimacy: indirectly via national governments</a:t>
            </a:r>
            <a:endParaRPr lang="en-GB" b="1" u="sng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4402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 b="1" u="sng" smtClean="0"/>
              <a:t>What is the role of the institution?</a:t>
            </a:r>
            <a:br>
              <a:rPr lang="en-US" b="1" u="sng" smtClean="0"/>
            </a:br>
            <a:endParaRPr lang="en-US" b="1" u="sng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439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3323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19685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</Words>
  <Application>Microsoft Office PowerPoint</Application>
  <PresentationFormat>Personalizzato</PresentationFormat>
  <Paragraphs>4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7" baseType="lpstr">
      <vt:lpstr>Tema di Office</vt:lpstr>
      <vt:lpstr>The European Council</vt:lpstr>
      <vt:lpstr>What is the composition of the European Council?</vt:lpstr>
      <vt:lpstr>Legitimacy: indirectly via national governments</vt:lpstr>
      <vt:lpstr>What is the role of the institution? 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European Council</dc:title>
  <dc:creator>Daniela</dc:creator>
  <cp:lastModifiedBy>Daniela</cp:lastModifiedBy>
  <cp:revision>1</cp:revision>
  <dcterms:created xsi:type="dcterms:W3CDTF">2021-08-02T17:57:46Z</dcterms:created>
  <dcterms:modified xsi:type="dcterms:W3CDTF">2021-08-02T17:57:46Z</dcterms:modified>
</cp:coreProperties>
</file>