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B0A4-6E15-4077-A030-45FD48CE31C4}" type="datetimeFigureOut">
              <a:rPr lang="it-IT" smtClean="0"/>
              <a:t>03/08/2021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CB9FB-5B39-437E-9BB7-09524D42077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4465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AB0A4-6E15-4077-A030-45FD48CE31C4}" type="datetimeFigureOut">
              <a:rPr lang="it-IT" smtClean="0"/>
              <a:t>03/08/2021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CB9FB-5B39-437E-9BB7-09524D42077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3644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de-DE" sz="4000" b="1" u="sng" smtClean="0">
                <a:solidFill>
                  <a:schemeClr val="dk1"/>
                </a:solidFill>
              </a:rPr>
              <a:t>EU COMMISSION</a:t>
            </a:r>
            <a:endParaRPr lang="de-DE" sz="4000" b="1" u="sng">
              <a:solidFill>
                <a:schemeClr val="dk1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323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Arial"/>
              <a:buNone/>
            </a:pPr>
            <a:r>
              <a:rPr lang="de-DE" smtClean="0"/>
              <a:t>LEGITIMATION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358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Arial"/>
              <a:buNone/>
            </a:pPr>
            <a:r>
              <a:rPr lang="de-DE" sz="2000" u="sng" smtClean="0"/>
              <a:t>COMPOSITION</a:t>
            </a:r>
            <a:endParaRPr lang="de-DE" sz="2000" u="sng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410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Arial"/>
              <a:buNone/>
            </a:pPr>
            <a:r>
              <a:rPr lang="de-DE" u="sng" smtClean="0"/>
              <a:t>COMPOSITION</a:t>
            </a:r>
            <a:endParaRPr lang="de-DE" u="sng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226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800"/>
              <a:buFont typeface="Arial"/>
              <a:buNone/>
            </a:pPr>
            <a:r>
              <a:rPr lang="de-DE" smtClean="0"/>
              <a:t>FUNCTIONS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920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38479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Personalizzato</PresentationFormat>
  <Paragraphs>5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 di Office</vt:lpstr>
      <vt:lpstr>EU COMMISSION</vt:lpstr>
      <vt:lpstr>LEGITIMATION</vt:lpstr>
      <vt:lpstr>COMPOSITION</vt:lpstr>
      <vt:lpstr>COMPOSITION</vt:lpstr>
      <vt:lpstr>FUNCTIONS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 COMMISSION</dc:title>
  <dc:creator>Daniela</dc:creator>
  <cp:lastModifiedBy>Daniela</cp:lastModifiedBy>
  <cp:revision>1</cp:revision>
  <dcterms:created xsi:type="dcterms:W3CDTF">2021-08-03T08:10:07Z</dcterms:created>
  <dcterms:modified xsi:type="dcterms:W3CDTF">2021-08-03T08:10:07Z</dcterms:modified>
</cp:coreProperties>
</file>