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FA4B6-F1E3-4C7C-A6E0-6958CDCDCBA4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C79FE-9646-420A-8A4A-FA2E64F94E5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891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FA4B6-F1E3-4C7C-A6E0-6958CDCDCBA4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C79FE-9646-420A-8A4A-FA2E64F94E5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087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4400"/>
              <a:buFont typeface="Arial"/>
              <a:buNone/>
            </a:pPr>
            <a:r>
              <a:rPr lang="de-DE" b="1" u="sng" smtClean="0">
                <a:solidFill>
                  <a:srgbClr val="BF9000"/>
                </a:solidFill>
              </a:rPr>
              <a:t>Der Europäische Rat 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27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de-DE" b="1" u="sng" smtClean="0"/>
              <a:t>Wie kommt das Organ zustande?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6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b="1" u="sng" smtClean="0"/>
              <a:t>Legitimation:</a:t>
            </a:r>
            <a:r>
              <a:rPr lang="de-DE" b="1" smtClean="0"/>
              <a:t> indirekt über nationale Regierungen</a:t>
            </a:r>
            <a:endParaRPr lang="de-DE" b="1" u="sng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752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b="1" u="sng" smtClean="0"/>
              <a:t>Welche Aufgabe hat das Organ?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02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2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515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Personalizzato</PresentationFormat>
  <Paragraphs>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Der Europäische Rat </vt:lpstr>
      <vt:lpstr>Wie kommt das Organ zustande?</vt:lpstr>
      <vt:lpstr>Legitimation: indirekt über nationale Regierungen</vt:lpstr>
      <vt:lpstr>Welche Aufgabe hat das Organ?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Europäische Rat </dc:title>
  <dc:creator>Daniela</dc:creator>
  <cp:lastModifiedBy>Daniela</cp:lastModifiedBy>
  <cp:revision>1</cp:revision>
  <dcterms:created xsi:type="dcterms:W3CDTF">2021-08-02T17:56:47Z</dcterms:created>
  <dcterms:modified xsi:type="dcterms:W3CDTF">2021-08-02T17:56:47Z</dcterms:modified>
</cp:coreProperties>
</file>