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58EBB-C868-404A-BD63-4EBE78FA93D0}" type="datetimeFigureOut">
              <a:rPr lang="it-IT" smtClean="0"/>
              <a:t>03/08/2021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E687D-A68E-4A8C-BEC3-E2C7EA389B0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9663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58EBB-C868-404A-BD63-4EBE78FA93D0}" type="datetimeFigureOut">
              <a:rPr lang="it-IT" smtClean="0"/>
              <a:t>03/08/2021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EE687D-A68E-4A8C-BEC3-E2C7EA389B0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36236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</a:pPr>
            <a:r>
              <a:rPr lang="it-IT" smtClean="0"/>
              <a:t>Il Parlamento europeo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9116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it-IT" smtClean="0"/>
              <a:t>Conclusione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642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it-IT" smtClean="0"/>
              <a:t>Fonti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919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it-IT" smtClean="0"/>
              <a:t>Storia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4624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it-IT" smtClean="0"/>
              <a:t>Legittimazione: elezioni dirette negli Stati membri</a:t>
            </a:r>
            <a:br>
              <a:rPr lang="it-IT" smtClean="0"/>
            </a:b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531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it-IT" smtClean="0"/>
              <a:t>Poteri attuali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341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it-IT" smtClean="0"/>
              <a:t>Elezioni europee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491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it-IT" smtClean="0"/>
              <a:t>Distribuzione dei seggi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319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it-IT" smtClean="0"/>
              <a:t>Struttura istituzionale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6538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9558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it-IT" smtClean="0"/>
              <a:t>Parlamenti nazionali a confronto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733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</Words>
  <Application>Microsoft Office PowerPoint</Application>
  <PresentationFormat>Personalizzato</PresentationFormat>
  <Paragraphs>10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2" baseType="lpstr">
      <vt:lpstr>Tema di Office</vt:lpstr>
      <vt:lpstr>Il Parlamento europeo</vt:lpstr>
      <vt:lpstr>Storia</vt:lpstr>
      <vt:lpstr>Legittimazione: elezioni dirette negli Stati membri </vt:lpstr>
      <vt:lpstr>Poteri attuali</vt:lpstr>
      <vt:lpstr>Elezioni europee</vt:lpstr>
      <vt:lpstr>Distribuzione dei seggi</vt:lpstr>
      <vt:lpstr>Struttura istituzionale</vt:lpstr>
      <vt:lpstr>Presentazione standard di PowerPoint</vt:lpstr>
      <vt:lpstr>Parlamenti nazionali a confronto</vt:lpstr>
      <vt:lpstr>Conclusione</vt:lpstr>
      <vt:lpstr>Fonti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 Parlamento europeo</dc:title>
  <dc:creator>Daniela</dc:creator>
  <cp:lastModifiedBy>Daniela</cp:lastModifiedBy>
  <cp:revision>1</cp:revision>
  <dcterms:created xsi:type="dcterms:W3CDTF">2021-08-03T08:15:05Z</dcterms:created>
  <dcterms:modified xsi:type="dcterms:W3CDTF">2021-08-03T08:15:05Z</dcterms:modified>
</cp:coreProperties>
</file>