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9144000" cy="6858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60EC5-CEC4-4298-9A1A-C85D67FF01D4}" type="datetimeFigureOut">
              <a:rPr lang="it-IT" smtClean="0"/>
              <a:t>09/09/2025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6D1E0-4A75-4A37-8BB6-6BC2C8F5E4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0670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60EC5-CEC4-4298-9A1A-C85D67FF01D4}" type="datetimeFigureOut">
              <a:rPr lang="it-IT" smtClean="0"/>
              <a:t>09/09/2025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6D1E0-4A75-4A37-8BB6-6BC2C8F5E4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781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57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7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01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40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spcBef>
                <a:spcPts val="100"/>
              </a:spcBef>
            </a:pPr>
            <a:r>
              <a:rPr lang="it-IT" smtClean="0"/>
              <a:t>La disputa </a:t>
            </a:r>
            <a:r>
              <a:rPr lang="it-IT" smtClean="0"/>
              <a:t>sulle frontiere </a:t>
            </a:r>
            <a:r>
              <a:rPr lang="it-IT" smtClean="0"/>
              <a:t>come disputa sulla democrazia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1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024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812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77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36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46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07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Alle frontiere:</a:t>
            </a:r>
            <a:r>
              <a:rPr lang="it-IT" spc="-30" smtClean="0"/>
              <a:t> deportazione e/o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659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49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13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713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La disputa sulle frontiere come disputa sulla democrazia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26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spcBef>
                <a:spcPts val="100"/>
              </a:spcBef>
            </a:pPr>
            <a:r>
              <a:rPr lang="it-IT" smtClean="0"/>
              <a:t>Verso la democratizzazione delle frontiere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99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40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89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45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7012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08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delle frontiere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5450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Verso la democratizzazione dei confini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82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en-GB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5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70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48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41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90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“Frontiera”:</a:t>
            </a:r>
            <a:r>
              <a:rPr lang="it-IT" spc="-40" smtClean="0"/>
              <a:t> un concetto controverso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864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Presentazione su schermo (4:3)</PresentationFormat>
  <Paragraphs>29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Tema di Office</vt:lpstr>
      <vt:lpstr>Presentazione standard di PowerPoint</vt:lpstr>
      <vt:lpstr>Alle frontiere: deportazione e/o democrazia</vt:lpstr>
      <vt:lpstr>Presentazione standard di PowerPoint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“Frontiera”: un concetto controverso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La disputa sulle frontiere come disputa sulla democrazia</vt:lpstr>
      <vt:lpstr>Verso la democratizzazione delle frontiere</vt:lpstr>
      <vt:lpstr>Verso la democratizzazione delle frontiere</vt:lpstr>
      <vt:lpstr>Verso la democratizzazione delle frontiere</vt:lpstr>
      <vt:lpstr>Verso la democratizzazione delle frontiere</vt:lpstr>
      <vt:lpstr>Verso la democratizzazione delle frontiere</vt:lpstr>
      <vt:lpstr>Verso la democratizzazione delle frontiere</vt:lpstr>
      <vt:lpstr>Verso la democratizzazione delle frontiere</vt:lpstr>
      <vt:lpstr>Verso la democratizzazione dei confini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2025-09-09T14:02:19Z</dcterms:created>
  <dcterms:modified xsi:type="dcterms:W3CDTF">2025-09-09T14:02:19Z</dcterms:modified>
</cp:coreProperties>
</file>