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9144000" cy="6858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AA8A-DCAC-48D9-A5BB-A85C19623B56}" type="datetimeFigureOut">
              <a:rPr lang="it-IT" smtClean="0"/>
              <a:t>09/09/2025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3EDD3-7682-429F-BF71-B19C9FDBC3D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2131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5AA8A-DCAC-48D9-A5BB-A85C19623B56}" type="datetimeFigureOut">
              <a:rPr lang="it-IT" smtClean="0"/>
              <a:t>09/09/2025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3EDD3-7682-429F-BF71-B19C9FDBC3D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7141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123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„Grenze“:</a:t>
            </a:r>
            <a:r>
              <a:rPr lang="it-IT" spc="-40" smtClean="0"/>
              <a:t> </a:t>
            </a:r>
            <a:r>
              <a:rPr lang="it-IT" smtClean="0"/>
              <a:t>ein</a:t>
            </a:r>
            <a:r>
              <a:rPr lang="it-IT" spc="-35" smtClean="0"/>
              <a:t> </a:t>
            </a:r>
            <a:r>
              <a:rPr lang="it-IT" smtClean="0"/>
              <a:t>strittiger</a:t>
            </a:r>
            <a:r>
              <a:rPr lang="it-IT" spc="-35" smtClean="0"/>
              <a:t> </a:t>
            </a:r>
            <a:r>
              <a:rPr lang="it-IT" spc="-10" smtClean="0"/>
              <a:t>Begriff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079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„Grenze“:</a:t>
            </a:r>
            <a:r>
              <a:rPr lang="it-IT" spc="-40" smtClean="0"/>
              <a:t> </a:t>
            </a:r>
            <a:r>
              <a:rPr lang="it-IT" smtClean="0"/>
              <a:t>ein</a:t>
            </a:r>
            <a:r>
              <a:rPr lang="it-IT" spc="-35" smtClean="0"/>
              <a:t> </a:t>
            </a:r>
            <a:r>
              <a:rPr lang="it-IT" smtClean="0"/>
              <a:t>strittiger</a:t>
            </a:r>
            <a:r>
              <a:rPr lang="it-IT" spc="-35" smtClean="0"/>
              <a:t> </a:t>
            </a:r>
            <a:r>
              <a:rPr lang="it-IT" spc="-10" smtClean="0"/>
              <a:t>Begriff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338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„Grenze“:</a:t>
            </a:r>
            <a:r>
              <a:rPr lang="it-IT" spc="-40" smtClean="0"/>
              <a:t> </a:t>
            </a:r>
            <a:r>
              <a:rPr lang="it-IT" smtClean="0"/>
              <a:t>ein</a:t>
            </a:r>
            <a:r>
              <a:rPr lang="it-IT" spc="-35" smtClean="0"/>
              <a:t> </a:t>
            </a:r>
            <a:r>
              <a:rPr lang="it-IT" smtClean="0"/>
              <a:t>strittiger</a:t>
            </a:r>
            <a:r>
              <a:rPr lang="it-IT" spc="-35" smtClean="0"/>
              <a:t> </a:t>
            </a:r>
            <a:r>
              <a:rPr lang="it-IT" spc="-10" smtClean="0"/>
              <a:t>Begriff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5473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mtClean="0"/>
              <a:t>Der</a:t>
            </a:r>
            <a:r>
              <a:rPr lang="de-DE" spc="-35" smtClean="0"/>
              <a:t> </a:t>
            </a:r>
            <a:r>
              <a:rPr lang="de-DE" smtClean="0"/>
              <a:t>Streit</a:t>
            </a:r>
            <a:r>
              <a:rPr lang="de-DE" spc="-20" smtClean="0"/>
              <a:t> </a:t>
            </a:r>
            <a:r>
              <a:rPr lang="de-DE" smtClean="0"/>
              <a:t>um</a:t>
            </a:r>
            <a:r>
              <a:rPr lang="de-DE" spc="-20" smtClean="0"/>
              <a:t> </a:t>
            </a:r>
            <a:r>
              <a:rPr lang="de-DE" smtClean="0"/>
              <a:t>Grenzen</a:t>
            </a:r>
            <a:r>
              <a:rPr lang="de-DE" spc="-20" smtClean="0"/>
              <a:t> </a:t>
            </a:r>
            <a:r>
              <a:rPr lang="de-DE" smtClean="0"/>
              <a:t>als</a:t>
            </a:r>
            <a:r>
              <a:rPr lang="de-DE" spc="-20" smtClean="0"/>
              <a:t> </a:t>
            </a:r>
            <a:r>
              <a:rPr lang="de-DE" smtClean="0"/>
              <a:t>Streit</a:t>
            </a:r>
            <a:r>
              <a:rPr lang="de-DE" spc="-20" smtClean="0"/>
              <a:t> </a:t>
            </a:r>
            <a:r>
              <a:rPr lang="de-DE" smtClean="0"/>
              <a:t>um</a:t>
            </a:r>
            <a:r>
              <a:rPr lang="de-DE" spc="-20" smtClean="0"/>
              <a:t> </a:t>
            </a:r>
            <a:r>
              <a:rPr lang="de-DE" spc="-10" smtClean="0"/>
              <a:t>Demokratie</a:t>
            </a:r>
            <a:endParaRPr lang="de-DE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4806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de-DE" smtClean="0"/>
              <a:t>Der</a:t>
            </a:r>
            <a:r>
              <a:rPr lang="de-DE" spc="-35" smtClean="0"/>
              <a:t> </a:t>
            </a:r>
            <a:r>
              <a:rPr lang="de-DE" smtClean="0"/>
              <a:t>Streit</a:t>
            </a:r>
            <a:r>
              <a:rPr lang="de-DE" spc="-20" smtClean="0"/>
              <a:t> </a:t>
            </a:r>
            <a:r>
              <a:rPr lang="de-DE" smtClean="0"/>
              <a:t>um</a:t>
            </a:r>
            <a:r>
              <a:rPr lang="de-DE" spc="-20" smtClean="0"/>
              <a:t> </a:t>
            </a:r>
            <a:r>
              <a:rPr lang="de-DE" smtClean="0"/>
              <a:t>Grenzen</a:t>
            </a:r>
            <a:r>
              <a:rPr lang="de-DE" spc="-20" smtClean="0"/>
              <a:t> </a:t>
            </a:r>
            <a:r>
              <a:rPr lang="de-DE" smtClean="0"/>
              <a:t>als</a:t>
            </a:r>
            <a:r>
              <a:rPr lang="de-DE" spc="-20" smtClean="0"/>
              <a:t> </a:t>
            </a:r>
            <a:r>
              <a:rPr lang="de-DE" smtClean="0"/>
              <a:t>Streit</a:t>
            </a:r>
            <a:r>
              <a:rPr lang="de-DE" spc="-20" smtClean="0"/>
              <a:t> </a:t>
            </a:r>
            <a:r>
              <a:rPr lang="de-DE" smtClean="0"/>
              <a:t>um</a:t>
            </a:r>
            <a:r>
              <a:rPr lang="de-DE" spc="-20" smtClean="0"/>
              <a:t> </a:t>
            </a:r>
            <a:r>
              <a:rPr lang="de-DE" spc="-10" smtClean="0"/>
              <a:t>Demokratie</a:t>
            </a:r>
            <a:endParaRPr lang="de-DE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2475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de-DE" smtClean="0"/>
              <a:t>Der</a:t>
            </a:r>
            <a:r>
              <a:rPr lang="de-DE" spc="-35" smtClean="0"/>
              <a:t> </a:t>
            </a:r>
            <a:r>
              <a:rPr lang="de-DE" smtClean="0"/>
              <a:t>Streit</a:t>
            </a:r>
            <a:r>
              <a:rPr lang="de-DE" spc="-20" smtClean="0"/>
              <a:t> </a:t>
            </a:r>
            <a:r>
              <a:rPr lang="de-DE" smtClean="0"/>
              <a:t>um</a:t>
            </a:r>
            <a:r>
              <a:rPr lang="de-DE" spc="-20" smtClean="0"/>
              <a:t> </a:t>
            </a:r>
            <a:r>
              <a:rPr lang="de-DE" smtClean="0"/>
              <a:t>Grenzen</a:t>
            </a:r>
            <a:r>
              <a:rPr lang="de-DE" spc="-20" smtClean="0"/>
              <a:t> </a:t>
            </a:r>
            <a:r>
              <a:rPr lang="de-DE" smtClean="0"/>
              <a:t>als</a:t>
            </a:r>
            <a:r>
              <a:rPr lang="de-DE" spc="-20" smtClean="0"/>
              <a:t> </a:t>
            </a:r>
            <a:r>
              <a:rPr lang="de-DE" smtClean="0"/>
              <a:t>Streit</a:t>
            </a:r>
            <a:r>
              <a:rPr lang="de-DE" spc="-20" smtClean="0"/>
              <a:t> </a:t>
            </a:r>
            <a:r>
              <a:rPr lang="de-DE" smtClean="0"/>
              <a:t>um</a:t>
            </a:r>
            <a:r>
              <a:rPr lang="de-DE" spc="-20" smtClean="0"/>
              <a:t> </a:t>
            </a:r>
            <a:r>
              <a:rPr lang="de-DE" spc="-10" smtClean="0"/>
              <a:t>Demokratie</a:t>
            </a:r>
            <a:endParaRPr lang="de-DE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0006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de-DE" smtClean="0"/>
              <a:t>Der</a:t>
            </a:r>
            <a:r>
              <a:rPr lang="de-DE" spc="-35" smtClean="0"/>
              <a:t> </a:t>
            </a:r>
            <a:r>
              <a:rPr lang="de-DE" smtClean="0"/>
              <a:t>Streit</a:t>
            </a:r>
            <a:r>
              <a:rPr lang="de-DE" spc="-20" smtClean="0"/>
              <a:t> </a:t>
            </a:r>
            <a:r>
              <a:rPr lang="de-DE" smtClean="0"/>
              <a:t>um</a:t>
            </a:r>
            <a:r>
              <a:rPr lang="de-DE" spc="-20" smtClean="0"/>
              <a:t> </a:t>
            </a:r>
            <a:r>
              <a:rPr lang="de-DE" smtClean="0"/>
              <a:t>Grenzen</a:t>
            </a:r>
            <a:r>
              <a:rPr lang="de-DE" spc="-20" smtClean="0"/>
              <a:t> </a:t>
            </a:r>
            <a:r>
              <a:rPr lang="de-DE" smtClean="0"/>
              <a:t>als</a:t>
            </a:r>
            <a:r>
              <a:rPr lang="de-DE" spc="-20" smtClean="0"/>
              <a:t> </a:t>
            </a:r>
            <a:r>
              <a:rPr lang="de-DE" smtClean="0"/>
              <a:t>Streit</a:t>
            </a:r>
            <a:r>
              <a:rPr lang="de-DE" spc="-20" smtClean="0"/>
              <a:t> </a:t>
            </a:r>
            <a:r>
              <a:rPr lang="de-DE" smtClean="0"/>
              <a:t>um</a:t>
            </a:r>
            <a:r>
              <a:rPr lang="de-DE" spc="-20" smtClean="0"/>
              <a:t> </a:t>
            </a:r>
            <a:r>
              <a:rPr lang="de-DE" spc="-10" smtClean="0"/>
              <a:t>Demokratie</a:t>
            </a:r>
            <a:endParaRPr lang="de-DE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3608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de-DE" smtClean="0"/>
              <a:t>Der</a:t>
            </a:r>
            <a:r>
              <a:rPr lang="de-DE" spc="-35" smtClean="0"/>
              <a:t> </a:t>
            </a:r>
            <a:r>
              <a:rPr lang="de-DE" smtClean="0"/>
              <a:t>Streit</a:t>
            </a:r>
            <a:r>
              <a:rPr lang="de-DE" spc="-20" smtClean="0"/>
              <a:t> </a:t>
            </a:r>
            <a:r>
              <a:rPr lang="de-DE" smtClean="0"/>
              <a:t>um</a:t>
            </a:r>
            <a:r>
              <a:rPr lang="de-DE" spc="-20" smtClean="0"/>
              <a:t> </a:t>
            </a:r>
            <a:r>
              <a:rPr lang="de-DE" smtClean="0"/>
              <a:t>Grenzen</a:t>
            </a:r>
            <a:r>
              <a:rPr lang="de-DE" spc="-20" smtClean="0"/>
              <a:t> </a:t>
            </a:r>
            <a:r>
              <a:rPr lang="de-DE" smtClean="0"/>
              <a:t>als</a:t>
            </a:r>
            <a:r>
              <a:rPr lang="de-DE" spc="-20" smtClean="0"/>
              <a:t> </a:t>
            </a:r>
            <a:r>
              <a:rPr lang="de-DE" smtClean="0"/>
              <a:t>Streit</a:t>
            </a:r>
            <a:r>
              <a:rPr lang="de-DE" spc="-20" smtClean="0"/>
              <a:t> </a:t>
            </a:r>
            <a:r>
              <a:rPr lang="de-DE" smtClean="0"/>
              <a:t>um</a:t>
            </a:r>
            <a:r>
              <a:rPr lang="de-DE" spc="-20" smtClean="0"/>
              <a:t> </a:t>
            </a:r>
            <a:r>
              <a:rPr lang="de-DE" spc="-10" smtClean="0"/>
              <a:t>Demokratie</a:t>
            </a:r>
            <a:endParaRPr lang="de-DE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182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de-DE" smtClean="0"/>
              <a:t>Der</a:t>
            </a:r>
            <a:r>
              <a:rPr lang="de-DE" spc="-35" smtClean="0"/>
              <a:t> </a:t>
            </a:r>
            <a:r>
              <a:rPr lang="de-DE" smtClean="0"/>
              <a:t>Streit</a:t>
            </a:r>
            <a:r>
              <a:rPr lang="de-DE" spc="-20" smtClean="0"/>
              <a:t> </a:t>
            </a:r>
            <a:r>
              <a:rPr lang="de-DE" smtClean="0"/>
              <a:t>um</a:t>
            </a:r>
            <a:r>
              <a:rPr lang="de-DE" spc="-20" smtClean="0"/>
              <a:t> </a:t>
            </a:r>
            <a:r>
              <a:rPr lang="de-DE" smtClean="0"/>
              <a:t>Grenzen</a:t>
            </a:r>
            <a:r>
              <a:rPr lang="de-DE" spc="-20" smtClean="0"/>
              <a:t> </a:t>
            </a:r>
            <a:r>
              <a:rPr lang="de-DE" smtClean="0"/>
              <a:t>als</a:t>
            </a:r>
            <a:r>
              <a:rPr lang="de-DE" spc="-20" smtClean="0"/>
              <a:t> </a:t>
            </a:r>
            <a:r>
              <a:rPr lang="de-DE" smtClean="0"/>
              <a:t>Streit</a:t>
            </a:r>
            <a:r>
              <a:rPr lang="de-DE" spc="-20" smtClean="0"/>
              <a:t> </a:t>
            </a:r>
            <a:r>
              <a:rPr lang="de-DE" smtClean="0"/>
              <a:t>um</a:t>
            </a:r>
            <a:r>
              <a:rPr lang="de-DE" spc="-20" smtClean="0"/>
              <a:t> </a:t>
            </a:r>
            <a:r>
              <a:rPr lang="de-DE" spc="-10" smtClean="0"/>
              <a:t>Demokratie</a:t>
            </a:r>
            <a:endParaRPr lang="de-DE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075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de-DE" smtClean="0"/>
              <a:t>Der</a:t>
            </a:r>
            <a:r>
              <a:rPr lang="de-DE" spc="-35" smtClean="0"/>
              <a:t> </a:t>
            </a:r>
            <a:r>
              <a:rPr lang="de-DE" smtClean="0"/>
              <a:t>Streit</a:t>
            </a:r>
            <a:r>
              <a:rPr lang="de-DE" spc="-20" smtClean="0"/>
              <a:t> </a:t>
            </a:r>
            <a:r>
              <a:rPr lang="de-DE" smtClean="0"/>
              <a:t>um</a:t>
            </a:r>
            <a:r>
              <a:rPr lang="de-DE" spc="-20" smtClean="0"/>
              <a:t> </a:t>
            </a:r>
            <a:r>
              <a:rPr lang="de-DE" smtClean="0"/>
              <a:t>Grenzen</a:t>
            </a:r>
            <a:r>
              <a:rPr lang="de-DE" spc="-20" smtClean="0"/>
              <a:t> </a:t>
            </a:r>
            <a:r>
              <a:rPr lang="de-DE" smtClean="0"/>
              <a:t>als</a:t>
            </a:r>
            <a:r>
              <a:rPr lang="de-DE" spc="-20" smtClean="0"/>
              <a:t> </a:t>
            </a:r>
            <a:r>
              <a:rPr lang="de-DE" smtClean="0"/>
              <a:t>Streit</a:t>
            </a:r>
            <a:r>
              <a:rPr lang="de-DE" spc="-20" smtClean="0"/>
              <a:t> </a:t>
            </a:r>
            <a:r>
              <a:rPr lang="de-DE" smtClean="0"/>
              <a:t>um</a:t>
            </a:r>
            <a:r>
              <a:rPr lang="de-DE" spc="-20" smtClean="0"/>
              <a:t> </a:t>
            </a:r>
            <a:r>
              <a:rPr lang="de-DE" spc="-10" smtClean="0"/>
              <a:t>Demokratie</a:t>
            </a:r>
            <a:endParaRPr lang="de-DE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747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de-DE" smtClean="0"/>
              <a:t>An</a:t>
            </a:r>
            <a:r>
              <a:rPr lang="de-DE" spc="-35" smtClean="0"/>
              <a:t> </a:t>
            </a:r>
            <a:r>
              <a:rPr lang="de-DE" smtClean="0"/>
              <a:t>der</a:t>
            </a:r>
            <a:r>
              <a:rPr lang="de-DE" spc="-30" smtClean="0"/>
              <a:t> </a:t>
            </a:r>
            <a:r>
              <a:rPr lang="de-DE" smtClean="0"/>
              <a:t>Grenze:</a:t>
            </a:r>
            <a:r>
              <a:rPr lang="de-DE" spc="-30" smtClean="0"/>
              <a:t> </a:t>
            </a:r>
            <a:r>
              <a:rPr lang="de-DE" smtClean="0"/>
              <a:t>Deportation</a:t>
            </a:r>
            <a:r>
              <a:rPr lang="de-DE" spc="-30" smtClean="0"/>
              <a:t> </a:t>
            </a:r>
            <a:r>
              <a:rPr lang="de-DE" smtClean="0"/>
              <a:t>und/oder</a:t>
            </a:r>
            <a:r>
              <a:rPr lang="de-DE" spc="-30" smtClean="0"/>
              <a:t> </a:t>
            </a:r>
            <a:r>
              <a:rPr lang="de-DE" spc="-10" smtClean="0"/>
              <a:t>Demokratie</a:t>
            </a:r>
            <a:endParaRPr lang="de-DE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7552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de-DE" smtClean="0"/>
              <a:t>Der</a:t>
            </a:r>
            <a:r>
              <a:rPr lang="de-DE" spc="-35" smtClean="0"/>
              <a:t> </a:t>
            </a:r>
            <a:r>
              <a:rPr lang="de-DE" smtClean="0"/>
              <a:t>Streit</a:t>
            </a:r>
            <a:r>
              <a:rPr lang="de-DE" spc="-20" smtClean="0"/>
              <a:t> </a:t>
            </a:r>
            <a:r>
              <a:rPr lang="de-DE" smtClean="0"/>
              <a:t>um</a:t>
            </a:r>
            <a:r>
              <a:rPr lang="de-DE" spc="-20" smtClean="0"/>
              <a:t> </a:t>
            </a:r>
            <a:r>
              <a:rPr lang="de-DE" smtClean="0"/>
              <a:t>Grenzen</a:t>
            </a:r>
            <a:r>
              <a:rPr lang="de-DE" spc="-20" smtClean="0"/>
              <a:t> </a:t>
            </a:r>
            <a:r>
              <a:rPr lang="de-DE" smtClean="0"/>
              <a:t>als</a:t>
            </a:r>
            <a:r>
              <a:rPr lang="de-DE" spc="-20" smtClean="0"/>
              <a:t> </a:t>
            </a:r>
            <a:r>
              <a:rPr lang="de-DE" smtClean="0"/>
              <a:t>Streit</a:t>
            </a:r>
            <a:r>
              <a:rPr lang="de-DE" spc="-20" smtClean="0"/>
              <a:t> </a:t>
            </a:r>
            <a:r>
              <a:rPr lang="de-DE" smtClean="0"/>
              <a:t>um</a:t>
            </a:r>
            <a:r>
              <a:rPr lang="de-DE" spc="-20" smtClean="0"/>
              <a:t> </a:t>
            </a:r>
            <a:r>
              <a:rPr lang="de-DE" spc="-10" smtClean="0"/>
              <a:t>Demokratie</a:t>
            </a:r>
            <a:endParaRPr lang="de-DE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9670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de-DE" smtClean="0"/>
              <a:t>Der</a:t>
            </a:r>
            <a:r>
              <a:rPr lang="de-DE" spc="-35" smtClean="0"/>
              <a:t> </a:t>
            </a:r>
            <a:r>
              <a:rPr lang="de-DE" smtClean="0"/>
              <a:t>Streit</a:t>
            </a:r>
            <a:r>
              <a:rPr lang="de-DE" spc="-20" smtClean="0"/>
              <a:t> </a:t>
            </a:r>
            <a:r>
              <a:rPr lang="de-DE" smtClean="0"/>
              <a:t>um</a:t>
            </a:r>
            <a:r>
              <a:rPr lang="de-DE" spc="-20" smtClean="0"/>
              <a:t> </a:t>
            </a:r>
            <a:r>
              <a:rPr lang="de-DE" smtClean="0"/>
              <a:t>Grenzen</a:t>
            </a:r>
            <a:r>
              <a:rPr lang="de-DE" spc="-20" smtClean="0"/>
              <a:t> </a:t>
            </a:r>
            <a:r>
              <a:rPr lang="de-DE" smtClean="0"/>
              <a:t>als</a:t>
            </a:r>
            <a:r>
              <a:rPr lang="de-DE" spc="-20" smtClean="0"/>
              <a:t> </a:t>
            </a:r>
            <a:r>
              <a:rPr lang="de-DE" smtClean="0"/>
              <a:t>Streit</a:t>
            </a:r>
            <a:r>
              <a:rPr lang="de-DE" spc="-20" smtClean="0"/>
              <a:t> </a:t>
            </a:r>
            <a:r>
              <a:rPr lang="de-DE" smtClean="0"/>
              <a:t>um</a:t>
            </a:r>
            <a:r>
              <a:rPr lang="de-DE" spc="-20" smtClean="0"/>
              <a:t> </a:t>
            </a:r>
            <a:r>
              <a:rPr lang="de-DE" spc="-10" smtClean="0"/>
              <a:t>Demokratie</a:t>
            </a:r>
            <a:endParaRPr lang="de-DE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760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de-DE" smtClean="0"/>
              <a:t>Der</a:t>
            </a:r>
            <a:r>
              <a:rPr lang="de-DE" spc="-35" smtClean="0"/>
              <a:t> </a:t>
            </a:r>
            <a:r>
              <a:rPr lang="de-DE" smtClean="0"/>
              <a:t>Streit</a:t>
            </a:r>
            <a:r>
              <a:rPr lang="de-DE" spc="-20" smtClean="0"/>
              <a:t> </a:t>
            </a:r>
            <a:r>
              <a:rPr lang="de-DE" smtClean="0"/>
              <a:t>um</a:t>
            </a:r>
            <a:r>
              <a:rPr lang="de-DE" spc="-20" smtClean="0"/>
              <a:t> </a:t>
            </a:r>
            <a:r>
              <a:rPr lang="de-DE" smtClean="0"/>
              <a:t>Grenzen</a:t>
            </a:r>
            <a:r>
              <a:rPr lang="de-DE" spc="-20" smtClean="0"/>
              <a:t> </a:t>
            </a:r>
            <a:r>
              <a:rPr lang="de-DE" smtClean="0"/>
              <a:t>als</a:t>
            </a:r>
            <a:r>
              <a:rPr lang="de-DE" spc="-20" smtClean="0"/>
              <a:t> </a:t>
            </a:r>
            <a:r>
              <a:rPr lang="de-DE" smtClean="0"/>
              <a:t>Streit</a:t>
            </a:r>
            <a:r>
              <a:rPr lang="de-DE" spc="-20" smtClean="0"/>
              <a:t> </a:t>
            </a:r>
            <a:r>
              <a:rPr lang="de-DE" smtClean="0"/>
              <a:t>um</a:t>
            </a:r>
            <a:r>
              <a:rPr lang="de-DE" spc="-20" smtClean="0"/>
              <a:t> </a:t>
            </a:r>
            <a:r>
              <a:rPr lang="de-DE" spc="-10" smtClean="0"/>
              <a:t>Demokratie</a:t>
            </a:r>
            <a:endParaRPr lang="de-DE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208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de-DE" smtClean="0"/>
              <a:t>Der</a:t>
            </a:r>
            <a:r>
              <a:rPr lang="de-DE" spc="-35" smtClean="0"/>
              <a:t> </a:t>
            </a:r>
            <a:r>
              <a:rPr lang="de-DE" smtClean="0"/>
              <a:t>Streit</a:t>
            </a:r>
            <a:r>
              <a:rPr lang="de-DE" spc="-20" smtClean="0"/>
              <a:t> </a:t>
            </a:r>
            <a:r>
              <a:rPr lang="de-DE" smtClean="0"/>
              <a:t>um</a:t>
            </a:r>
            <a:r>
              <a:rPr lang="de-DE" spc="-20" smtClean="0"/>
              <a:t> </a:t>
            </a:r>
            <a:r>
              <a:rPr lang="de-DE" smtClean="0"/>
              <a:t>Grenzen</a:t>
            </a:r>
            <a:r>
              <a:rPr lang="de-DE" spc="-20" smtClean="0"/>
              <a:t> </a:t>
            </a:r>
            <a:r>
              <a:rPr lang="de-DE" smtClean="0"/>
              <a:t>als</a:t>
            </a:r>
            <a:r>
              <a:rPr lang="de-DE" spc="-20" smtClean="0"/>
              <a:t> </a:t>
            </a:r>
            <a:r>
              <a:rPr lang="de-DE" smtClean="0"/>
              <a:t>Streit</a:t>
            </a:r>
            <a:r>
              <a:rPr lang="de-DE" spc="-20" smtClean="0"/>
              <a:t> </a:t>
            </a:r>
            <a:r>
              <a:rPr lang="de-DE" smtClean="0"/>
              <a:t>um</a:t>
            </a:r>
            <a:r>
              <a:rPr lang="de-DE" spc="-20" smtClean="0"/>
              <a:t> </a:t>
            </a:r>
            <a:r>
              <a:rPr lang="de-DE" spc="-10" smtClean="0"/>
              <a:t>Demokratie</a:t>
            </a:r>
            <a:endParaRPr lang="de-DE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6909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it-IT" smtClean="0"/>
              <a:t>Zur</a:t>
            </a:r>
            <a:r>
              <a:rPr lang="it-IT" spc="-50" smtClean="0"/>
              <a:t> </a:t>
            </a:r>
            <a:r>
              <a:rPr lang="it-IT" smtClean="0"/>
              <a:t>Demokratisierung</a:t>
            </a:r>
            <a:r>
              <a:rPr lang="it-IT" spc="-35" smtClean="0"/>
              <a:t> </a:t>
            </a:r>
            <a:r>
              <a:rPr lang="it-IT" smtClean="0"/>
              <a:t>von</a:t>
            </a:r>
            <a:r>
              <a:rPr lang="it-IT" spc="-35" smtClean="0"/>
              <a:t> </a:t>
            </a:r>
            <a:r>
              <a:rPr lang="it-IT" spc="-10" smtClean="0"/>
              <a:t>Grenzen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2093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Zur</a:t>
            </a:r>
            <a:r>
              <a:rPr lang="it-IT" spc="-50" smtClean="0"/>
              <a:t> </a:t>
            </a:r>
            <a:r>
              <a:rPr lang="it-IT" smtClean="0"/>
              <a:t>Demokratisierung</a:t>
            </a:r>
            <a:r>
              <a:rPr lang="it-IT" spc="-35" smtClean="0"/>
              <a:t> </a:t>
            </a:r>
            <a:r>
              <a:rPr lang="it-IT" smtClean="0"/>
              <a:t>von</a:t>
            </a:r>
            <a:r>
              <a:rPr lang="it-IT" spc="-35" smtClean="0"/>
              <a:t> </a:t>
            </a:r>
            <a:r>
              <a:rPr lang="it-IT" spc="-10" smtClean="0"/>
              <a:t>Grenzen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2107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Zur</a:t>
            </a:r>
            <a:r>
              <a:rPr lang="it-IT" spc="-50" smtClean="0"/>
              <a:t> </a:t>
            </a:r>
            <a:r>
              <a:rPr lang="it-IT" smtClean="0"/>
              <a:t>Demokratisierung</a:t>
            </a:r>
            <a:r>
              <a:rPr lang="it-IT" spc="-35" smtClean="0"/>
              <a:t> </a:t>
            </a:r>
            <a:r>
              <a:rPr lang="it-IT" smtClean="0"/>
              <a:t>von</a:t>
            </a:r>
            <a:r>
              <a:rPr lang="it-IT" spc="-35" smtClean="0"/>
              <a:t> </a:t>
            </a:r>
            <a:r>
              <a:rPr lang="it-IT" spc="-10" smtClean="0"/>
              <a:t>Grenzen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8925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Zur</a:t>
            </a:r>
            <a:r>
              <a:rPr lang="it-IT" spc="-50" smtClean="0"/>
              <a:t> </a:t>
            </a:r>
            <a:r>
              <a:rPr lang="it-IT" smtClean="0"/>
              <a:t>Demokratisierung</a:t>
            </a:r>
            <a:r>
              <a:rPr lang="it-IT" spc="-35" smtClean="0"/>
              <a:t> </a:t>
            </a:r>
            <a:r>
              <a:rPr lang="it-IT" smtClean="0"/>
              <a:t>von</a:t>
            </a:r>
            <a:r>
              <a:rPr lang="it-IT" spc="-35" smtClean="0"/>
              <a:t> </a:t>
            </a:r>
            <a:r>
              <a:rPr lang="it-IT" spc="-10" smtClean="0"/>
              <a:t>Grenzen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5835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Zur</a:t>
            </a:r>
            <a:r>
              <a:rPr lang="it-IT" spc="-50" smtClean="0"/>
              <a:t> </a:t>
            </a:r>
            <a:r>
              <a:rPr lang="it-IT" smtClean="0"/>
              <a:t>Demokratisierung</a:t>
            </a:r>
            <a:r>
              <a:rPr lang="it-IT" spc="-35" smtClean="0"/>
              <a:t> </a:t>
            </a:r>
            <a:r>
              <a:rPr lang="it-IT" smtClean="0"/>
              <a:t>von</a:t>
            </a:r>
            <a:r>
              <a:rPr lang="it-IT" spc="-35" smtClean="0"/>
              <a:t> </a:t>
            </a:r>
            <a:r>
              <a:rPr lang="it-IT" spc="-10" smtClean="0"/>
              <a:t>Grenzen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723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Zur</a:t>
            </a:r>
            <a:r>
              <a:rPr lang="it-IT" spc="-50" smtClean="0"/>
              <a:t> </a:t>
            </a:r>
            <a:r>
              <a:rPr lang="it-IT" smtClean="0"/>
              <a:t>Demokratisierung</a:t>
            </a:r>
            <a:r>
              <a:rPr lang="it-IT" spc="-35" smtClean="0"/>
              <a:t> </a:t>
            </a:r>
            <a:r>
              <a:rPr lang="it-IT" smtClean="0"/>
              <a:t>von</a:t>
            </a:r>
            <a:r>
              <a:rPr lang="it-IT" spc="-35" smtClean="0"/>
              <a:t> </a:t>
            </a:r>
            <a:r>
              <a:rPr lang="it-IT" spc="-10" smtClean="0"/>
              <a:t>Grenzen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292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1893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Zur</a:t>
            </a:r>
            <a:r>
              <a:rPr lang="it-IT" spc="-50" smtClean="0"/>
              <a:t> </a:t>
            </a:r>
            <a:r>
              <a:rPr lang="it-IT" smtClean="0"/>
              <a:t>Demokratisierung</a:t>
            </a:r>
            <a:r>
              <a:rPr lang="it-IT" spc="-35" smtClean="0"/>
              <a:t> </a:t>
            </a:r>
            <a:r>
              <a:rPr lang="it-IT" smtClean="0"/>
              <a:t>von</a:t>
            </a:r>
            <a:r>
              <a:rPr lang="it-IT" spc="-35" smtClean="0"/>
              <a:t> </a:t>
            </a:r>
            <a:r>
              <a:rPr lang="it-IT" spc="-10" smtClean="0"/>
              <a:t>Grenzen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5725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Zur</a:t>
            </a:r>
            <a:r>
              <a:rPr lang="it-IT" spc="-50" smtClean="0"/>
              <a:t> </a:t>
            </a:r>
            <a:r>
              <a:rPr lang="it-IT" smtClean="0"/>
              <a:t>Demokratisierung</a:t>
            </a:r>
            <a:r>
              <a:rPr lang="it-IT" spc="-35" smtClean="0"/>
              <a:t> </a:t>
            </a:r>
            <a:r>
              <a:rPr lang="it-IT" smtClean="0"/>
              <a:t>von</a:t>
            </a:r>
            <a:r>
              <a:rPr lang="it-IT" spc="-35" smtClean="0"/>
              <a:t> </a:t>
            </a:r>
            <a:r>
              <a:rPr lang="it-IT" spc="-10" smtClean="0"/>
              <a:t>Grenzen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96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it-IT" smtClean="0"/>
              <a:t>„Grenze“:</a:t>
            </a:r>
            <a:r>
              <a:rPr lang="it-IT" spc="-40" smtClean="0"/>
              <a:t> </a:t>
            </a:r>
            <a:r>
              <a:rPr lang="it-IT" smtClean="0"/>
              <a:t>ein</a:t>
            </a:r>
            <a:r>
              <a:rPr lang="it-IT" spc="-35" smtClean="0"/>
              <a:t> </a:t>
            </a:r>
            <a:r>
              <a:rPr lang="it-IT" smtClean="0"/>
              <a:t>strittiger</a:t>
            </a:r>
            <a:r>
              <a:rPr lang="it-IT" spc="-35" smtClean="0"/>
              <a:t> </a:t>
            </a:r>
            <a:r>
              <a:rPr lang="it-IT" spc="-10" smtClean="0"/>
              <a:t>Begriff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212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„Grenze“:</a:t>
            </a:r>
            <a:r>
              <a:rPr lang="it-IT" spc="-40" smtClean="0"/>
              <a:t> </a:t>
            </a:r>
            <a:r>
              <a:rPr lang="it-IT" smtClean="0"/>
              <a:t>ein</a:t>
            </a:r>
            <a:r>
              <a:rPr lang="it-IT" spc="-35" smtClean="0"/>
              <a:t> </a:t>
            </a:r>
            <a:r>
              <a:rPr lang="it-IT" smtClean="0"/>
              <a:t>strittiger</a:t>
            </a:r>
            <a:r>
              <a:rPr lang="it-IT" spc="-35" smtClean="0"/>
              <a:t> </a:t>
            </a:r>
            <a:r>
              <a:rPr lang="it-IT" spc="-10" smtClean="0"/>
              <a:t>Begriff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744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„Grenze“:</a:t>
            </a:r>
            <a:r>
              <a:rPr lang="it-IT" spc="-40" smtClean="0"/>
              <a:t> </a:t>
            </a:r>
            <a:r>
              <a:rPr lang="it-IT" smtClean="0"/>
              <a:t>ein</a:t>
            </a:r>
            <a:r>
              <a:rPr lang="it-IT" spc="-35" smtClean="0"/>
              <a:t> </a:t>
            </a:r>
            <a:r>
              <a:rPr lang="it-IT" smtClean="0"/>
              <a:t>strittiger</a:t>
            </a:r>
            <a:r>
              <a:rPr lang="it-IT" spc="-35" smtClean="0"/>
              <a:t> </a:t>
            </a:r>
            <a:r>
              <a:rPr lang="it-IT" spc="-10" smtClean="0"/>
              <a:t>Begriff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125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„Grenze“:</a:t>
            </a:r>
            <a:r>
              <a:rPr lang="it-IT" spc="-40" smtClean="0"/>
              <a:t> </a:t>
            </a:r>
            <a:r>
              <a:rPr lang="it-IT" smtClean="0"/>
              <a:t>ein</a:t>
            </a:r>
            <a:r>
              <a:rPr lang="it-IT" spc="-35" smtClean="0"/>
              <a:t> </a:t>
            </a:r>
            <a:r>
              <a:rPr lang="it-IT" smtClean="0"/>
              <a:t>strittiger</a:t>
            </a:r>
            <a:r>
              <a:rPr lang="it-IT" spc="-35" smtClean="0"/>
              <a:t> </a:t>
            </a:r>
            <a:r>
              <a:rPr lang="it-IT" spc="-10" smtClean="0"/>
              <a:t>Begriff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173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„Grenze“:</a:t>
            </a:r>
            <a:r>
              <a:rPr lang="it-IT" spc="-40" smtClean="0"/>
              <a:t> </a:t>
            </a:r>
            <a:r>
              <a:rPr lang="it-IT" smtClean="0"/>
              <a:t>ein</a:t>
            </a:r>
            <a:r>
              <a:rPr lang="it-IT" spc="-35" smtClean="0"/>
              <a:t> </a:t>
            </a:r>
            <a:r>
              <a:rPr lang="it-IT" smtClean="0"/>
              <a:t>strittiger</a:t>
            </a:r>
            <a:r>
              <a:rPr lang="it-IT" spc="-35" smtClean="0"/>
              <a:t> </a:t>
            </a:r>
            <a:r>
              <a:rPr lang="it-IT" spc="-10" smtClean="0"/>
              <a:t>Begriff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3457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1995"/>
              </a:lnSpc>
            </a:pPr>
            <a:r>
              <a:rPr lang="it-IT" smtClean="0"/>
              <a:t>„Grenze“:</a:t>
            </a:r>
            <a:r>
              <a:rPr lang="it-IT" spc="-40" smtClean="0"/>
              <a:t> </a:t>
            </a:r>
            <a:r>
              <a:rPr lang="it-IT" smtClean="0"/>
              <a:t>ein</a:t>
            </a:r>
            <a:r>
              <a:rPr lang="it-IT" spc="-35" smtClean="0"/>
              <a:t> </a:t>
            </a:r>
            <a:r>
              <a:rPr lang="it-IT" smtClean="0"/>
              <a:t>strittiger</a:t>
            </a:r>
            <a:r>
              <a:rPr lang="it-IT" spc="-35" smtClean="0"/>
              <a:t> </a:t>
            </a:r>
            <a:r>
              <a:rPr lang="it-IT" spc="-10" smtClean="0"/>
              <a:t>Begriff</a:t>
            </a:r>
            <a:endParaRPr lang="it-IT" spc="-1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840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</Words>
  <Application>Microsoft Office PowerPoint</Application>
  <PresentationFormat>Presentazione su schermo (4:3)</PresentationFormat>
  <Paragraphs>29</Paragraphs>
  <Slides>31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31</vt:i4>
      </vt:variant>
    </vt:vector>
  </HeadingPairs>
  <TitlesOfParts>
    <vt:vector size="32" baseType="lpstr">
      <vt:lpstr>Tema di Office</vt:lpstr>
      <vt:lpstr>Presentazione standard di PowerPoint</vt:lpstr>
      <vt:lpstr>An der Grenze: Deportation und/oder Demokratie</vt:lpstr>
      <vt:lpstr>Presentazione standard di PowerPoint</vt:lpstr>
      <vt:lpstr>„Grenze“: ein strittiger Begriff</vt:lpstr>
      <vt:lpstr>„Grenze“: ein strittiger Begriff</vt:lpstr>
      <vt:lpstr>„Grenze“: ein strittiger Begriff</vt:lpstr>
      <vt:lpstr>„Grenze“: ein strittiger Begriff</vt:lpstr>
      <vt:lpstr>„Grenze“: ein strittiger Begriff</vt:lpstr>
      <vt:lpstr>„Grenze“: ein strittiger Begriff</vt:lpstr>
      <vt:lpstr>„Grenze“: ein strittiger Begriff</vt:lpstr>
      <vt:lpstr>„Grenze“: ein strittiger Begriff</vt:lpstr>
      <vt:lpstr>„Grenze“: ein strittiger Begriff</vt:lpstr>
      <vt:lpstr>Der Streit um Grenzen als Streit um Demokratie</vt:lpstr>
      <vt:lpstr>Der Streit um Grenzen als Streit um Demokratie</vt:lpstr>
      <vt:lpstr>Der Streit um Grenzen als Streit um Demokratie</vt:lpstr>
      <vt:lpstr>Der Streit um Grenzen als Streit um Demokratie</vt:lpstr>
      <vt:lpstr>Der Streit um Grenzen als Streit um Demokratie</vt:lpstr>
      <vt:lpstr>Der Streit um Grenzen als Streit um Demokratie</vt:lpstr>
      <vt:lpstr>Der Streit um Grenzen als Streit um Demokratie</vt:lpstr>
      <vt:lpstr>Der Streit um Grenzen als Streit um Demokratie</vt:lpstr>
      <vt:lpstr>Der Streit um Grenzen als Streit um Demokratie</vt:lpstr>
      <vt:lpstr>Der Streit um Grenzen als Streit um Demokratie</vt:lpstr>
      <vt:lpstr>Der Streit um Grenzen als Streit um Demokratie</vt:lpstr>
      <vt:lpstr>Zur Demokratisierung von Grenzen</vt:lpstr>
      <vt:lpstr>Zur Demokratisierung von Grenzen</vt:lpstr>
      <vt:lpstr>Zur Demokratisierung von Grenzen</vt:lpstr>
      <vt:lpstr>Zur Demokratisierung von Grenzen</vt:lpstr>
      <vt:lpstr>Zur Demokratisierung von Grenzen</vt:lpstr>
      <vt:lpstr>Zur Demokratisierung von Grenzen</vt:lpstr>
      <vt:lpstr>Zur Demokratisierung von Grenzen</vt:lpstr>
      <vt:lpstr>Zur Demokratisierung von Grenzen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</dc:creator>
  <cp:lastModifiedBy>Daniela</cp:lastModifiedBy>
  <cp:revision>1</cp:revision>
  <dcterms:created xsi:type="dcterms:W3CDTF">2025-09-09T14:03:24Z</dcterms:created>
  <dcterms:modified xsi:type="dcterms:W3CDTF">2025-09-09T14:03:24Z</dcterms:modified>
</cp:coreProperties>
</file>