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573D-7D59-4F4F-A4B1-2F348F23390A}" type="datetimeFigureOut">
              <a:rPr lang="it-IT" smtClean="0"/>
              <a:t>28/08/2025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8699C-EABB-4CFE-956A-2146AB9E554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18790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2573D-7D59-4F4F-A4B1-2F348F23390A}" type="datetimeFigureOut">
              <a:rPr lang="it-IT" smtClean="0"/>
              <a:t>28/08/2025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8699C-EABB-4CFE-956A-2146AB9E554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06624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smtClean="0"/>
              <a:t>Seminario n. 3: </a:t>
            </a:r>
            <a:r>
              <a:rPr lang="it-IT" sz="4000" smtClean="0"/>
              <a:t/>
            </a:r>
            <a:br>
              <a:rPr lang="it-IT" sz="4000" smtClean="0"/>
            </a:br>
            <a:r>
              <a:rPr lang="it-IT" sz="3600" smtClean="0"/>
              <a:t>Partecipazione dei cittadini alle decisioni costituzionali: </a:t>
            </a:r>
            <a:r>
              <a:rPr lang="it-IT" sz="4000" smtClean="0"/>
              <a:t/>
            </a:r>
            <a:br>
              <a:rPr lang="it-IT" sz="4000" smtClean="0"/>
            </a:br>
            <a:r>
              <a:rPr lang="it-IT" sz="3200" smtClean="0"/>
              <a:t>democrazia partecipativa e assemblee dei cittadini</a:t>
            </a:r>
            <a:endParaRPr lang="it-IT" sz="32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889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 smtClean="0"/>
              <a:t>Assemblea dei cittadini in Bosnia-Erzegovina</a:t>
            </a:r>
            <a:endParaRPr lang="x-none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869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7336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544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x-none" smtClean="0"/>
              <a:t>Democra</a:t>
            </a:r>
            <a:r>
              <a:rPr lang="it-IT" smtClean="0"/>
              <a:t>zia</a:t>
            </a:r>
            <a:r>
              <a:rPr lang="x-none" smtClean="0"/>
              <a:t>: </a:t>
            </a:r>
            <a:r>
              <a:rPr lang="it-IT" smtClean="0"/>
              <a:t>nuovi orizzonti</a:t>
            </a:r>
            <a:r>
              <a:rPr lang="x-none" smtClean="0"/>
              <a:t>?</a:t>
            </a:r>
            <a:endParaRPr lang="x-non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03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516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Form</a:t>
            </a:r>
            <a:r>
              <a:rPr lang="it-IT" smtClean="0"/>
              <a:t>e di democrazia</a:t>
            </a:r>
            <a:endParaRPr lang="x-non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874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63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743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5170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 b="0" i="0" smtClean="0">
                <a:solidFill>
                  <a:srgbClr val="27292B"/>
                </a:solidFill>
                <a:effectLst/>
                <a:latin typeface="acumin-pro-wide"/>
              </a:rPr>
              <a:t>L’esperimento di riforma partecipativa (crowdsourcing) della Costituzione in Islanda</a:t>
            </a:r>
            <a:endParaRPr lang="it-IT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8944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Il caso irlandese: depolarizzazione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0687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smtClean="0"/>
              <a:t>Trentino – South Tyrol</a:t>
            </a:r>
            <a:endParaRPr lang="en-US" sz="660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43481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</Words>
  <Application>Microsoft Office PowerPoint</Application>
  <PresentationFormat>Personalizzato</PresentationFormat>
  <Paragraphs>7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4" baseType="lpstr">
      <vt:lpstr>Tema di Office</vt:lpstr>
      <vt:lpstr>Seminario n. 3:  Partecipazione dei cittadini alle decisioni costituzionali:  democrazia partecipativa e assemblee dei cittadini</vt:lpstr>
      <vt:lpstr>Presentazione standard di PowerPoint</vt:lpstr>
      <vt:lpstr>Forme di democrazia</vt:lpstr>
      <vt:lpstr>Presentazione standard di PowerPoint</vt:lpstr>
      <vt:lpstr>Presentazione standard di PowerPoint</vt:lpstr>
      <vt:lpstr>Presentazione standard di PowerPoint</vt:lpstr>
      <vt:lpstr>L’esperimento di riforma partecipativa (crowdsourcing) della Costituzione in Islanda</vt:lpstr>
      <vt:lpstr>Il caso irlandese: depolarizzazione</vt:lpstr>
      <vt:lpstr>Trentino – South Tyrol</vt:lpstr>
      <vt:lpstr>Assemblea dei cittadini in Bosnia-Erzegovina</vt:lpstr>
      <vt:lpstr>Presentazione standard di PowerPoint</vt:lpstr>
      <vt:lpstr>Presentazione standard di PowerPoint</vt:lpstr>
      <vt:lpstr>Democrazia: nuovi orizzonti?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Seminario n. 3:  Partecipazione dei cittadini alle decisioni costituzionali:  democrazia partecipativa e assemblee dei cittadini</dc:title>
  <dc:creator>Daniela</dc:creator>
  <cp:lastModifiedBy>Daniela</cp:lastModifiedBy>
  <cp:revision>1</cp:revision>
  <dcterms:created xsi:type="dcterms:W3CDTF">2025-08-28T10:41:28Z</dcterms:created>
  <dcterms:modified xsi:type="dcterms:W3CDTF">2025-08-28T10:41:28Z</dcterms:modified>
</cp:coreProperties>
</file>