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C9E-7498-49BB-A6B5-B65BBFAB0347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2A546-6F2C-453E-B18D-83D05E0EB5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20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1BC9E-7498-49BB-A6B5-B65BBFAB0347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2A546-6F2C-453E-B18D-83D05E0EB5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06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smtClean="0"/>
              <a:t>Lecture 3: </a:t>
            </a:r>
            <a:r>
              <a:rPr lang="en-GB" sz="4000" smtClean="0"/>
              <a:t/>
            </a:r>
            <a:br>
              <a:rPr lang="en-GB" sz="4000" smtClean="0"/>
            </a:br>
            <a:r>
              <a:rPr lang="en-GB" sz="4000" smtClean="0"/>
              <a:t>Citizens Participating in Constitutional Decisions: </a:t>
            </a:r>
            <a:br>
              <a:rPr lang="en-GB" sz="4000" smtClean="0"/>
            </a:br>
            <a:r>
              <a:rPr lang="en-GB" sz="3200" smtClean="0"/>
              <a:t>Participatory Democracy and Citizens’ Assemblies</a:t>
            </a:r>
            <a:endParaRPr lang="x-none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45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Citizens Assembly Bosnia and Herzegovina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5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136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48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smtClean="0"/>
              <a:t>Democracy: new ways?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954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32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Forms of democracy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57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2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35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356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smtClean="0">
                <a:solidFill>
                  <a:srgbClr val="27292B"/>
                </a:solidFill>
                <a:effectLst/>
                <a:latin typeface="acumin-pro-wide"/>
              </a:rPr>
              <a:t>Iceland’s Crowdsourcing </a:t>
            </a:r>
            <a:br>
              <a:rPr lang="en-GB" b="0" i="0" smtClean="0">
                <a:solidFill>
                  <a:srgbClr val="27292B"/>
                </a:solidFill>
                <a:effectLst/>
                <a:latin typeface="acumin-pro-wide"/>
              </a:rPr>
            </a:br>
            <a:r>
              <a:rPr lang="en-GB" b="0" i="0" smtClean="0">
                <a:solidFill>
                  <a:srgbClr val="27292B"/>
                </a:solidFill>
                <a:effectLst/>
                <a:latin typeface="acumin-pro-wide"/>
              </a:rPr>
              <a:t>Constitutional Reform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98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The Irish case: depolarization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05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Trentino – South Tyrol</a:t>
            </a:r>
            <a:endParaRPr lang="en-US" sz="660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41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Personalizzato</PresentationFormat>
  <Paragraphs>7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Lecture 3:  Citizens Participating in Constitutional Decisions:  Participatory Democracy and Citizens’ Assemblies</vt:lpstr>
      <vt:lpstr>Presentazione standard di PowerPoint</vt:lpstr>
      <vt:lpstr>Forms of democracy</vt:lpstr>
      <vt:lpstr>Presentazione standard di PowerPoint</vt:lpstr>
      <vt:lpstr>Presentazione standard di PowerPoint</vt:lpstr>
      <vt:lpstr>Presentazione standard di PowerPoint</vt:lpstr>
      <vt:lpstr>Iceland’s Crowdsourcing  Constitutional Reform</vt:lpstr>
      <vt:lpstr>The Irish case: depolarization</vt:lpstr>
      <vt:lpstr>Trentino – South Tyrol</vt:lpstr>
      <vt:lpstr>Citizens Assembly Bosnia and Herzegovina</vt:lpstr>
      <vt:lpstr>Presentazione standard di PowerPoint</vt:lpstr>
      <vt:lpstr>Presentazione standard di PowerPoint</vt:lpstr>
      <vt:lpstr>Democracy: new ways?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3:  Citizens Participating in Constitutional Decisions:  Participatory Democracy and Citizens’ Assemblies</dc:title>
  <dc:creator>Daniela</dc:creator>
  <cp:lastModifiedBy>Daniela</cp:lastModifiedBy>
  <cp:revision>1</cp:revision>
  <dcterms:created xsi:type="dcterms:W3CDTF">2025-08-28T10:40:25Z</dcterms:created>
  <dcterms:modified xsi:type="dcterms:W3CDTF">2025-08-28T10:40:25Z</dcterms:modified>
</cp:coreProperties>
</file>