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8288000" cy="13716000"/>
  <p:notesSz cx="6858000" cy="9144000"/>
  <p:defaultTextStyle>
    <a:defPPr>
      <a:defRPr lang="it-IT"/>
    </a:defPPr>
    <a:lvl1pPr marL="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6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DD290-F278-40BD-BB3F-A01F529672DD}" type="datetimeFigureOut">
              <a:rPr lang="it-IT" smtClean="0"/>
              <a:t>28/08/2025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CB8FA-CADA-444D-A5CF-2BF3E9361D0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1163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914400" y="549276"/>
            <a:ext cx="16459200" cy="2286000"/>
          </a:xfrm>
          <a:prstGeom prst="rect">
            <a:avLst/>
          </a:prstGeom>
        </p:spPr>
        <p:txBody>
          <a:bodyPr vert="horz" lIns="182880" tIns="91440" rIns="182880" bIns="9144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14400" y="3200401"/>
            <a:ext cx="16459200" cy="9051926"/>
          </a:xfrm>
          <a:prstGeom prst="rect">
            <a:avLst/>
          </a:prstGeom>
        </p:spPr>
        <p:txBody>
          <a:bodyPr vert="horz" lIns="182880" tIns="91440" rIns="182880" bIns="9144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914400" y="12712701"/>
            <a:ext cx="4267200" cy="730250"/>
          </a:xfrm>
          <a:prstGeom prst="rect">
            <a:avLst/>
          </a:prstGeom>
        </p:spPr>
        <p:txBody>
          <a:bodyPr vert="horz" lIns="182880" tIns="91440" rIns="182880" bIns="9144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DD290-F278-40BD-BB3F-A01F529672DD}" type="datetimeFigureOut">
              <a:rPr lang="it-IT" smtClean="0"/>
              <a:t>28/08/2025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6248400" y="12712701"/>
            <a:ext cx="5791200" cy="730250"/>
          </a:xfrm>
          <a:prstGeom prst="rect">
            <a:avLst/>
          </a:prstGeom>
        </p:spPr>
        <p:txBody>
          <a:bodyPr vert="horz" lIns="182880" tIns="91440" rIns="182880" bIns="9144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3106400" y="12712701"/>
            <a:ext cx="4267200" cy="730250"/>
          </a:xfrm>
          <a:prstGeom prst="rect">
            <a:avLst/>
          </a:prstGeom>
        </p:spPr>
        <p:txBody>
          <a:bodyPr vert="horz" lIns="182880" tIns="91440" rIns="182880" bIns="9144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CB8FA-CADA-444D-A5CF-2BF3E9361D0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0016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1828800" rtl="0" eaLnBrk="1" latinLnBrk="0" hangingPunct="1"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800" indent="-6858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1pPr>
      <a:lvl2pPr marL="1485900" indent="-5715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»"/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984292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2064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41463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08621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39684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8113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3700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02369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03223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45829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87092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72235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55748"/>
      </p:ext>
    </p:extLst>
  </p:cSld>
  <p:clrMapOvr>
    <a:masterClrMapping/>
  </p:clrMapOvr>
  <p:transition spd="med">
    <p:push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519387"/>
      </p:ext>
    </p:extLst>
  </p:cSld>
  <p:clrMapOvr>
    <a:masterClrMapping/>
  </p:clrMapOvr>
  <p:transition spd="med">
    <p:push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21802"/>
      </p:ext>
    </p:extLst>
  </p:cSld>
  <p:clrMapOvr>
    <a:masterClrMapping/>
  </p:clrMapOvr>
  <p:transition spd="med">
    <p:push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216080"/>
      </p:ext>
    </p:extLst>
  </p:cSld>
  <p:clrMapOvr>
    <a:masterClrMapping/>
  </p:clrMapOvr>
  <p:transition spd="med">
    <p:push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64110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46028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001091"/>
      </p:ext>
    </p:extLst>
  </p:cSld>
  <p:clrMapOvr>
    <a:masterClrMapping/>
  </p:clrMapOvr>
  <p:transition spd="med">
    <p:push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37123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4181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6508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01247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656248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Personalizzato</PresentationFormat>
  <Paragraphs>0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25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2025-08-28T06:45:31Z</dcterms:created>
  <dcterms:modified xsi:type="dcterms:W3CDTF">2025-08-28T06:45:31Z</dcterms:modified>
</cp:coreProperties>
</file>