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3716000"/>
  <p:notesSz cx="6858000" cy="9144000"/>
  <p:defaultTextStyle>
    <a:defPPr>
      <a:defRPr lang="it-IT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A4E2-D925-43E4-A975-8FB00DEC6AB9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C191F-2827-43B3-9934-287A9FA506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9571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914400" y="549276"/>
            <a:ext cx="16459200" cy="2286000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14400" y="3200401"/>
            <a:ext cx="16459200" cy="9051926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914400" y="12712701"/>
            <a:ext cx="4267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0A4E2-D925-43E4-A975-8FB00DEC6AB9}" type="datetimeFigureOut">
              <a:rPr lang="it-IT" smtClean="0"/>
              <a:t>28/08/2025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6248400" y="12712701"/>
            <a:ext cx="5791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3106400" y="12712701"/>
            <a:ext cx="42672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C191F-2827-43B3-9934-287A9FA506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311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8288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2124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945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5236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2673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3835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7650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3161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17475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8431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5117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1512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3376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375938"/>
      </p:ext>
    </p:extLst>
  </p:cSld>
  <p:clrMapOvr>
    <a:masterClrMapping/>
  </p:clrMapOvr>
  <p:transition spd="med">
    <p:push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20557"/>
      </p:ext>
    </p:extLst>
  </p:cSld>
  <p:clrMapOvr>
    <a:masterClrMapping/>
  </p:clrMapOvr>
  <p:transition spd="med"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42527"/>
      </p:ext>
    </p:extLst>
  </p:cSld>
  <p:clrMapOvr>
    <a:masterClrMapping/>
  </p:clrMapOvr>
  <p:transition spd="med">
    <p:push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35703"/>
      </p:ext>
    </p:extLst>
  </p:cSld>
  <p:clrMapOvr>
    <a:masterClrMapping/>
  </p:clrMapOvr>
  <p:transition spd="med">
    <p:push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6085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324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20100"/>
      </p:ext>
    </p:extLst>
  </p:cSld>
  <p:clrMapOvr>
    <a:masterClrMapping/>
  </p:clrMapOvr>
  <p:transition spd="med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6639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2398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1943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340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107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Personalizzato</PresentationFormat>
  <Paragraphs>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2025-08-28T06:46:29Z</dcterms:created>
  <dcterms:modified xsi:type="dcterms:W3CDTF">2025-08-28T06:46:29Z</dcterms:modified>
</cp:coreProperties>
</file>