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E3A7A-629D-4A4E-9A19-2A791579B97B}" type="datetimeFigureOut">
              <a:rPr lang="it-IT" smtClean="0"/>
              <a:t>04/09/2023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6729E-4E8F-4BBD-937C-588F9D8FCF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499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E3A7A-629D-4A4E-9A19-2A791579B97B}" type="datetimeFigureOut">
              <a:rPr lang="it-IT" smtClean="0"/>
              <a:t>04/09/2023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6729E-4E8F-4BBD-937C-588F9D8FCF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261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08659"/>
      </p:ext>
    </p:extLst>
  </p:cSld>
  <p:clrMapOvr>
    <a:masterClrMapping/>
  </p:clrMapOvr>
  <p:transition advTm="1414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47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27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03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44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8171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789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05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39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571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smtClean="0"/>
              <a:t>The Spanish transition: model or fiasco? </a:t>
            </a:r>
            <a:endParaRPr lang="es-ES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79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610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Lessons from the Spanish case?</a:t>
            </a:r>
            <a:endParaRPr lang="es-E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401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54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21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14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9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481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29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310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Presentazione su schermo (4:3)</PresentationFormat>
  <Paragraphs>2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The Spanish transition: model or fiasco? </vt:lpstr>
      <vt:lpstr>Lessons from the Spanish case?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2023-09-04T19:40:33Z</dcterms:created>
  <dcterms:modified xsi:type="dcterms:W3CDTF">2023-09-04T19:40:33Z</dcterms:modified>
</cp:coreProperties>
</file>