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4D67F-7B29-43C2-AA4F-8E9B225D4713}" type="datetimeFigureOut">
              <a:rPr lang="it-IT" smtClean="0"/>
              <a:t>04/09/2023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05BDA-F17E-4C06-856D-81439E55CB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7417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4D67F-7B29-43C2-AA4F-8E9B225D4713}" type="datetimeFigureOut">
              <a:rPr lang="it-IT" smtClean="0"/>
              <a:t>04/09/2023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05BDA-F17E-4C06-856D-81439E55CB9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7912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99587"/>
      </p:ext>
    </p:extLst>
  </p:cSld>
  <p:clrMapOvr>
    <a:masterClrMapping/>
  </p:clrMapOvr>
  <p:transition advTm="1414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37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77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388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482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4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649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77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326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4574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t-IT" sz="3600" smtClean="0"/>
              <a:t>La transizione spagnola: </a:t>
            </a:r>
            <a:br>
              <a:rPr lang="it-IT" sz="3600" smtClean="0"/>
            </a:br>
            <a:r>
              <a:rPr lang="it-IT" sz="3600" smtClean="0"/>
              <a:t>modello o fiasco?</a:t>
            </a:r>
            <a:endParaRPr lang="es-ES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88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110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Lezioni dal caso spagnolo</a:t>
            </a:r>
            <a:r>
              <a:rPr lang="es-ES" smtClean="0"/>
              <a:t>?</a:t>
            </a:r>
            <a:endParaRPr lang="es-E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28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016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32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157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104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057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06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54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Presentazione su schermo (4:3)</PresentationFormat>
  <Paragraphs>2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transizione spagnola:  modello o fiasco?</vt:lpstr>
      <vt:lpstr>Lezioni dal caso spagnolo?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2023-09-04T19:40:58Z</dcterms:created>
  <dcterms:modified xsi:type="dcterms:W3CDTF">2023-09-04T19:40:58Z</dcterms:modified>
</cp:coreProperties>
</file>