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ADB15-2A4F-4D11-8387-1DAE0058F4BF}" type="datetimeFigureOut">
              <a:rPr lang="it-IT" smtClean="0"/>
              <a:t>14/08/2023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37D-6DAC-49BF-A379-49A3B6D7EB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462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ADB15-2A4F-4D11-8387-1DAE0058F4BF}" type="datetimeFigureOut">
              <a:rPr lang="it-IT" smtClean="0"/>
              <a:t>14/08/2023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6C37D-6DAC-49BF-A379-49A3B6D7EB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3908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PARITÀ DI GENERE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715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smtClean="0"/>
              <a:t>Cosa pensano bambini e bambine degli stereotipi</a:t>
            </a:r>
            <a:endParaRPr lang="it-IT" sz="28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818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RUOLI E STEREOTIPI DI GENERE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17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Sfida agli stereotipi maschili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43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smtClean="0"/>
              <a:t>SUGGERIMENTI PRATICI PER PROMUOVERE L'UGUAGLIANZA DI GENERE</a:t>
            </a:r>
            <a:endParaRPr lang="it-IT" sz="32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029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Bibliografia e sitografia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65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smtClean="0"/>
              <a:t>PARITÀ DI GENERE</a:t>
            </a:r>
            <a:endParaRPr lang="it-IT" sz="28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65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LA PARITÀ DI GENERE IN EUROPA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69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INDICE SULL’UGUAGLIANZA DI GENERE</a:t>
            </a:r>
            <a:br>
              <a:rPr lang="it-IT" smtClean="0"/>
            </a:br>
            <a:r>
              <a:rPr lang="it-IT" smtClean="0"/>
              <a:t>(2020)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58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INDICE SULL’UGUAGLIANZA DI GENERE</a:t>
            </a:r>
            <a:endParaRPr lang="it-IT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112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smtClean="0"/>
              <a:t>GIOCHIAMO CON L’INDICE</a:t>
            </a:r>
            <a:endParaRPr lang="it-IT" sz="32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79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LE RADICI DELLA DISEGUAGLIANZA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42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300" smtClean="0"/>
              <a:t>COSA SONO GLI STEREOTIPI (SUI RUOLI) DI GENERE?</a:t>
            </a:r>
            <a:endParaRPr lang="it-IT" sz="33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882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Stereotipi (sui ruoli) di genere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292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Microsoft Office PowerPoint</Application>
  <PresentationFormat>Personalizzato</PresentationFormat>
  <Paragraphs>14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PARITÀ DI GENERE</vt:lpstr>
      <vt:lpstr>PARITÀ DI GENERE</vt:lpstr>
      <vt:lpstr>LA PARITÀ DI GENERE IN EUROPA</vt:lpstr>
      <vt:lpstr>INDICE SULL’UGUAGLIANZA DI GENERE (2020)</vt:lpstr>
      <vt:lpstr>INDICE SULL’UGUAGLIANZA DI GENERE</vt:lpstr>
      <vt:lpstr>GIOCHIAMO CON L’INDICE</vt:lpstr>
      <vt:lpstr>LE RADICI DELLA DISEGUAGLIANZA</vt:lpstr>
      <vt:lpstr>COSA SONO GLI STEREOTIPI (SUI RUOLI) DI GENERE?</vt:lpstr>
      <vt:lpstr>Stereotipi (sui ruoli) di genere</vt:lpstr>
      <vt:lpstr>Cosa pensano bambini e bambine degli stereotipi</vt:lpstr>
      <vt:lpstr>RUOLI E STEREOTIPI DI GENERE</vt:lpstr>
      <vt:lpstr>Sfida agli stereotipi maschili</vt:lpstr>
      <vt:lpstr>SUGGERIMENTI PRATICI PER PROMUOVERE L'UGUAGLIANZA DI GENERE</vt:lpstr>
      <vt:lpstr>Bibliografia e sitografia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PARITÀ DI GENERE</dc:title>
  <dc:creator>Daniela</dc:creator>
  <cp:lastModifiedBy>Daniela</cp:lastModifiedBy>
  <cp:revision>1</cp:revision>
  <dcterms:created xsi:type="dcterms:W3CDTF">2023-08-14T15:20:30Z</dcterms:created>
  <dcterms:modified xsi:type="dcterms:W3CDTF">2023-08-14T15:20:30Z</dcterms:modified>
</cp:coreProperties>
</file>