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86D8B-83CF-493A-82F4-0B7683FB1A00}" type="datetimeFigureOut">
              <a:rPr lang="it-IT" smtClean="0"/>
              <a:t>14/08/2023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570CB1-2720-4674-A205-07AC2485F80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139050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786D8B-83CF-493A-82F4-0B7683FB1A00}" type="datetimeFigureOut">
              <a:rPr lang="it-IT" smtClean="0"/>
              <a:t>14/08/2023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570CB1-2720-4674-A205-07AC2485F80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453213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GENDER EQUALITY</a:t>
            </a:r>
            <a:endParaRPr lang="it-IT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82178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2800" smtClean="0"/>
              <a:t>Boys and Girls on Stereotypes</a:t>
            </a:r>
            <a:endParaRPr lang="it-IT" sz="2800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48925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GENDER ROLES AND STEREOTYPES</a:t>
            </a:r>
            <a:endParaRPr lang="it-IT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83701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Challenging Male Gender Stereotypes</a:t>
            </a:r>
            <a:endParaRPr lang="it-IT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17449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3200" smtClean="0"/>
              <a:t>PRACTICAL TIPS TO PROMOTE GENDER EQUALITY</a:t>
            </a:r>
            <a:endParaRPr lang="it-IT" sz="3200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7964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Bibliography and websites</a:t>
            </a:r>
            <a:endParaRPr lang="it-IT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06121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2800" smtClean="0"/>
              <a:t>GENDER EQUALITY</a:t>
            </a:r>
            <a:endParaRPr lang="it-IT" sz="2800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49108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GENDER EQUALITY IN EUROPE</a:t>
            </a:r>
            <a:endParaRPr lang="it-IT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35953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GENDER EQUALITY INDEX (2020)</a:t>
            </a:r>
            <a:endParaRPr lang="it-IT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64103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3200" b="1" i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GENDER EQUALITY INDEX</a:t>
            </a:r>
            <a:endParaRPr lang="it-IT" sz="3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19479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3600" smtClean="0"/>
              <a:t>PLAY THE INDEX GAME</a:t>
            </a:r>
            <a:endParaRPr lang="it-IT" sz="3600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985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THE ROOTS OF INEQUALITY</a:t>
            </a:r>
            <a:endParaRPr lang="it-IT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6882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sz="3600" smtClean="0"/>
              <a:t>WHAT ARE GENDER (ROLE) STEREOTYPES?</a:t>
            </a:r>
            <a:endParaRPr lang="it-IT" sz="3600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0226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Gender (Role) Stereotypes</a:t>
            </a:r>
            <a:endParaRPr lang="it-IT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924369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60</Words>
  <Application>Microsoft Office PowerPoint</Application>
  <PresentationFormat>Personalizzato</PresentationFormat>
  <Paragraphs>14</Paragraphs>
  <Slides>14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14</vt:i4>
      </vt:variant>
    </vt:vector>
  </HeadingPairs>
  <TitlesOfParts>
    <vt:vector size="15" baseType="lpstr">
      <vt:lpstr>Tema di Office</vt:lpstr>
      <vt:lpstr>GENDER EQUALITY</vt:lpstr>
      <vt:lpstr>GENDER EQUALITY</vt:lpstr>
      <vt:lpstr>GENDER EQUALITY IN EUROPE</vt:lpstr>
      <vt:lpstr>GENDER EQUALITY INDEX (2020)</vt:lpstr>
      <vt:lpstr>GENDER EQUALITY INDEX</vt:lpstr>
      <vt:lpstr>PLAY THE INDEX GAME</vt:lpstr>
      <vt:lpstr>THE ROOTS OF INEQUALITY</vt:lpstr>
      <vt:lpstr>WHAT ARE GENDER (ROLE) STEREOTYPES?</vt:lpstr>
      <vt:lpstr>Gender (Role) Stereotypes</vt:lpstr>
      <vt:lpstr>Boys and Girls on Stereotypes</vt:lpstr>
      <vt:lpstr>GENDER ROLES AND STEREOTYPES</vt:lpstr>
      <vt:lpstr>Challenging Male Gender Stereotypes</vt:lpstr>
      <vt:lpstr>PRACTICAL TIPS TO PROMOTE GENDER EQUALITY</vt:lpstr>
      <vt:lpstr>Bibliography and websites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GENDER EQUALITY</dc:title>
  <dc:creator>Daniela</dc:creator>
  <cp:lastModifiedBy>Daniela</cp:lastModifiedBy>
  <cp:revision>1</cp:revision>
  <dcterms:created xsi:type="dcterms:W3CDTF">2023-08-14T15:19:46Z</dcterms:created>
  <dcterms:modified xsi:type="dcterms:W3CDTF">2023-08-14T15:19:46Z</dcterms:modified>
</cp:coreProperties>
</file>