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68487-371F-4D15-8B1C-6CB1EED26534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0504-7BAE-4F5F-A39B-EA6D04C6358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352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68487-371F-4D15-8B1C-6CB1EED26534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80504-7BAE-4F5F-A39B-EA6D04C6358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654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28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Agenda 2030: the SDGs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93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06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Dryzek’s discourses of environmental politics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412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Waves of environmental activism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918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Protest never did anything useful!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320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What are environmental activists asking for?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72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 question to start us off: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04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Where does the idea of sustainable development come from?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4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Sustainable Development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67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51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98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Sustainable Development and Global Environmental Governance</a:t>
            </a:r>
            <a:endParaRPr lang="en-GB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93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Sustainable development &amp; multilateral diplomacy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300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Sustainable development in later UN meetings 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29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Microsoft Office PowerPoint</Application>
  <PresentationFormat>Personalizzato</PresentationFormat>
  <Paragraphs>11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Tema di Office</vt:lpstr>
      <vt:lpstr>Presentazione standard di PowerPoint</vt:lpstr>
      <vt:lpstr>A question to start us off:</vt:lpstr>
      <vt:lpstr>Where does the idea of sustainable development come from?</vt:lpstr>
      <vt:lpstr>Sustainable Development</vt:lpstr>
      <vt:lpstr>Presentazione standard di PowerPoint</vt:lpstr>
      <vt:lpstr>Presentazione standard di PowerPoint</vt:lpstr>
      <vt:lpstr>Sustainable Development and Global Environmental Governance</vt:lpstr>
      <vt:lpstr>Sustainable development &amp; multilateral diplomacy</vt:lpstr>
      <vt:lpstr>Sustainable development in later UN meetings </vt:lpstr>
      <vt:lpstr>Agenda 2030: the SDGs</vt:lpstr>
      <vt:lpstr>Presentazione standard di PowerPoint</vt:lpstr>
      <vt:lpstr>Dryzek’s discourses of environmental politics</vt:lpstr>
      <vt:lpstr>Waves of environmental activism</vt:lpstr>
      <vt:lpstr>Protest never did anything useful!</vt:lpstr>
      <vt:lpstr>What are environmental activists asking for?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2023-08-14T14:25:01Z</dcterms:created>
  <dcterms:modified xsi:type="dcterms:W3CDTF">2023-08-14T14:25:01Z</dcterms:modified>
</cp:coreProperties>
</file>