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2FB28-649D-4C83-A303-6365C7FC87D1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103F-94EC-4E1E-AF9D-38CFD02785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76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2FB28-649D-4C83-A303-6365C7FC87D1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E103F-94EC-4E1E-AF9D-38CFD02785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388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99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Agenda 2030: Die Nachhaltigkeitsziele (SDGs)</a:t>
            </a:r>
            <a:endParaRPr lang="de-A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82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06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Dryzeks umweltpolitische Diskurse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9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Wellen des Umweltaktivismus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3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Protest hat nie etwas gebracht!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0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Was fordern Umweltaktivisten?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0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Eine Frage zum Einstieg: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46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smtClean="0"/>
              <a:t>Woher stammt die Idee der nachhaltigen Entwicklung?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934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Nachhaltige Entwicklung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3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7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66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smtClean="0"/>
              <a:t>Nachhaltige Entwicklung und globale Umwelt-Governance</a:t>
            </a:r>
            <a:endParaRPr lang="de-DE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8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smtClean="0"/>
              <a:t>Nachhaltige Entwicklung und multilaterale Diplomatie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6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Nachhaltige Entwicklung in späteren UN-Sitzungen 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7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Personalizzato</PresentationFormat>
  <Paragraphs>11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Presentazione standard di PowerPoint</vt:lpstr>
      <vt:lpstr>Eine Frage zum Einstieg:</vt:lpstr>
      <vt:lpstr>Woher stammt die Idee der nachhaltigen Entwicklung?</vt:lpstr>
      <vt:lpstr>Nachhaltige Entwicklung</vt:lpstr>
      <vt:lpstr>Presentazione standard di PowerPoint</vt:lpstr>
      <vt:lpstr>Presentazione standard di PowerPoint</vt:lpstr>
      <vt:lpstr>Nachhaltige Entwicklung und globale Umwelt-Governance</vt:lpstr>
      <vt:lpstr>Nachhaltige Entwicklung und multilaterale Diplomatie</vt:lpstr>
      <vt:lpstr>Nachhaltige Entwicklung in späteren UN-Sitzungen </vt:lpstr>
      <vt:lpstr>Agenda 2030: Die Nachhaltigkeitsziele (SDGs)</vt:lpstr>
      <vt:lpstr>Presentazione standard di PowerPoint</vt:lpstr>
      <vt:lpstr>Dryzeks umweltpolitische Diskurse</vt:lpstr>
      <vt:lpstr>Wellen des Umweltaktivismus</vt:lpstr>
      <vt:lpstr>Protest hat nie etwas gebracht!</vt:lpstr>
      <vt:lpstr>Was fordern Umweltaktivisten?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2023-08-14T14:25:50Z</dcterms:created>
  <dcterms:modified xsi:type="dcterms:W3CDTF">2023-08-14T14:25:50Z</dcterms:modified>
</cp:coreProperties>
</file>