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9D78-01AF-481E-8A87-35E4B7B8FE73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A04B-7881-4B49-8F09-BFF6B937D7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7659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C9D78-01AF-481E-8A87-35E4B7B8FE73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A04B-7881-4B49-8F09-BFF6B937D7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450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06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900" smtClean="0"/>
              <a:t>Agenda 2030: Obiettivi di sviluppo sostenibile</a:t>
            </a:r>
            <a:endParaRPr lang="en-GB" sz="39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2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2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Le teorie di Dryzek sulla politica ambientale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2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Ondate di attivismo ambientale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Protestare non è mai servito a nulla!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3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Cosa chiedono gli ambientalisti?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Una domanda per iniziare: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52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Da dove deriva l’idea di </a:t>
            </a:r>
            <a:br>
              <a:rPr lang="en-GB" b="1" smtClean="0"/>
            </a:br>
            <a:r>
              <a:rPr lang="en-GB" b="1" smtClean="0"/>
              <a:t>“sviluppo sostenibile”?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Sviluppo Sostenibile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0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55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4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Sviluppo sostenibile e </a:t>
            </a:r>
            <a:br>
              <a:rPr lang="it-IT" b="1" smtClean="0"/>
            </a:br>
            <a:r>
              <a:rPr lang="it-IT" b="1" smtClean="0"/>
              <a:t>governance ambientale globale</a:t>
            </a:r>
            <a:endParaRPr lang="en-GB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52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Sviluppo sostenibile e </a:t>
            </a:r>
            <a:br>
              <a:rPr lang="en-GB" b="1" smtClean="0"/>
            </a:br>
            <a:r>
              <a:rPr lang="en-GB" b="1" smtClean="0"/>
              <a:t>diplomazia multilaterale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9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Lo sviluppo sostenibile nelle conferenze dell’ONU più recenti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016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Personalizzato</PresentationFormat>
  <Paragraphs>11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Presentazione standard di PowerPoint</vt:lpstr>
      <vt:lpstr>Una domanda per iniziare:</vt:lpstr>
      <vt:lpstr>Da dove deriva l’idea di  “sviluppo sostenibile”?</vt:lpstr>
      <vt:lpstr>Sviluppo Sostenibile</vt:lpstr>
      <vt:lpstr>Presentazione standard di PowerPoint</vt:lpstr>
      <vt:lpstr>Presentazione standard di PowerPoint</vt:lpstr>
      <vt:lpstr>Sviluppo sostenibile e  governance ambientale globale</vt:lpstr>
      <vt:lpstr>Sviluppo sostenibile e  diplomazia multilaterale</vt:lpstr>
      <vt:lpstr>Lo sviluppo sostenibile nelle conferenze dell’ONU più recenti</vt:lpstr>
      <vt:lpstr>Agenda 2030: Obiettivi di sviluppo sostenibile</vt:lpstr>
      <vt:lpstr>Presentazione standard di PowerPoint</vt:lpstr>
      <vt:lpstr>Le teorie di Dryzek sulla politica ambientale</vt:lpstr>
      <vt:lpstr>Ondate di attivismo ambientale</vt:lpstr>
      <vt:lpstr>Protestare non è mai servito a nulla!</vt:lpstr>
      <vt:lpstr>Cosa chiedono gli ambientalisti?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2023-08-14T14:21:55Z</dcterms:created>
  <dcterms:modified xsi:type="dcterms:W3CDTF">2023-08-14T14:21:55Z</dcterms:modified>
</cp:coreProperties>
</file>