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972300" cy="101092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C431-3A74-48E4-81E4-977DDA5BB60D}" type="datetimeFigureOut">
              <a:rPr lang="it-IT" smtClean="0"/>
              <a:t>03/09/2021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87A1-2191-4D31-8BCF-D684EA8173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9826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FC431-3A74-48E4-81E4-977DDA5BB60D}" type="datetimeFigureOut">
              <a:rPr lang="it-IT" smtClean="0"/>
              <a:t>03/09/2021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387A1-2191-4D31-8BCF-D684EA8173A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1926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lang="it-IT" sz="3600" b="0" i="0" u="none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Europa, Vielfalt und Minderheiten</a:t>
            </a:r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69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ahoma"/>
              <a:buNone/>
            </a:pPr>
            <a:r>
              <a:rPr lang="de-DE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Rahmenübereinkommen zum Schutz nationaler Minderheiten, SEV Nr. 157 (1997)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6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ahoma"/>
              <a:buNone/>
            </a:pPr>
            <a:r>
              <a:rPr lang="it-IT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Rahmenübereinkommen - II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197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ahoma"/>
              <a:buNone/>
            </a:pPr>
            <a:r>
              <a:rPr lang="it-IT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Materielle Bestimmungen des Rahmenübereinkommens</a:t>
            </a:r>
            <a:br>
              <a:rPr lang="it-IT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00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Tahoma"/>
              <a:buNone/>
            </a:pPr>
            <a:r>
              <a:rPr lang="it-IT" sz="3600" smtClean="0">
                <a:latin typeface="Tahoma"/>
                <a:ea typeface="Tahoma"/>
                <a:cs typeface="Tahoma"/>
                <a:sym typeface="Tahoma"/>
              </a:rPr>
              <a:t>OSZE HKNM Empfehlungen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041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ahoma"/>
              <a:buNone/>
            </a:pPr>
            <a:r>
              <a:rPr lang="de-DE" sz="3200" smtClean="0">
                <a:latin typeface="Tahoma"/>
                <a:ea typeface="Tahoma"/>
                <a:cs typeface="Tahoma"/>
                <a:sym typeface="Tahoma"/>
              </a:rPr>
              <a:t>Umsetzung</a:t>
            </a:r>
            <a:r>
              <a:rPr lang="de-DE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:</a:t>
            </a:r>
            <a:br>
              <a:rPr lang="de-DE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de-DE" sz="210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Verschiedene Ebenen – Vielfalt von Regeln und Akteuren</a:t>
            </a:r>
            <a:endParaRPr lang="de-DE" sz="41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21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ahoma"/>
              <a:buNone/>
            </a:pPr>
            <a:r>
              <a:rPr lang="it-IT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Beispiele von Minority</a:t>
            </a:r>
            <a:r>
              <a:rPr lang="it-IT" sz="3600" smtClean="0">
                <a:latin typeface="Tahoma"/>
                <a:ea typeface="Tahoma"/>
                <a:cs typeface="Tahoma"/>
                <a:sym typeface="Tahoma"/>
              </a:rPr>
              <a:t>-</a:t>
            </a:r>
            <a:r>
              <a:rPr lang="it-IT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Governance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01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ahoma"/>
              <a:buNone/>
            </a:pPr>
            <a:r>
              <a:rPr lang="it-IT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Ziele des Minderheitenschutzes</a:t>
            </a:r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it-IT" sz="4400" b="0" i="0" u="none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Eine innere Angelegenheit? 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890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lang="de-DE" sz="4400" b="0" i="0" u="none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Nach dem Zweiten Weltkrieg / Kalter Krieg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48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Tahoma"/>
              <a:buNone/>
            </a:pPr>
            <a:r>
              <a:rPr lang="de-DE" sz="36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Der neue Rahmen: die europäische Integration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90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Tahoma"/>
              <a:buNone/>
            </a:pPr>
            <a:r>
              <a:rPr lang="de-DE" sz="28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Ethnische Konflikte oder Spannungen in den frühen 1990er-Jahren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491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Tahoma"/>
              <a:buNone/>
            </a:pPr>
            <a:r>
              <a:rPr lang="de-DE" sz="24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Post 1989: „Das Ende der Geschichte“?</a:t>
            </a:r>
            <a:r>
              <a:rPr lang="de-DE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/>
            </a:r>
            <a:br>
              <a:rPr lang="de-DE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de-DE" sz="24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Herausforderung EU-Erweiterung 2004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55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Tahoma"/>
              <a:buNone/>
            </a:pPr>
            <a:r>
              <a:rPr lang="it-IT" sz="36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Europäischer Verfassungsraum</a:t>
            </a:r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615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ahoma"/>
              <a:buNone/>
            </a:pPr>
            <a:r>
              <a:rPr lang="de-DE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1990er-Jahre: Gründung des Europäischen Systems der Minderheitenrechte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246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Tahoma"/>
              <a:buNone/>
            </a:pPr>
            <a:r>
              <a:rPr lang="de-DE" sz="32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Europäische Charta der Regional- oder Minderheitensprachen, </a:t>
            </a:r>
            <a:r>
              <a:rPr lang="de-DE" sz="2800" b="0" i="0" u="none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SEV Nr. 148 (1992)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714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Office PowerPoint</Application>
  <PresentationFormat>Personalizzato</PresentationFormat>
  <Paragraphs>16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Tema di Office</vt:lpstr>
      <vt:lpstr>Europa, Vielfalt und Minderheiten</vt:lpstr>
      <vt:lpstr>Eine innere Angelegenheit? </vt:lpstr>
      <vt:lpstr>Nach dem Zweiten Weltkrieg / Kalter Krieg</vt:lpstr>
      <vt:lpstr>Der neue Rahmen: die europäische Integration</vt:lpstr>
      <vt:lpstr>Ethnische Konflikte oder Spannungen in den frühen 1990er-Jahren</vt:lpstr>
      <vt:lpstr>Post 1989: „Das Ende der Geschichte“? Herausforderung EU-Erweiterung 2004</vt:lpstr>
      <vt:lpstr>Europäischer Verfassungsraum</vt:lpstr>
      <vt:lpstr>1990er-Jahre: Gründung des Europäischen Systems der Minderheitenrechte</vt:lpstr>
      <vt:lpstr>Europäische Charta der Regional- oder Minderheitensprachen, SEV Nr. 148 (1992)</vt:lpstr>
      <vt:lpstr>Rahmenübereinkommen zum Schutz nationaler Minderheiten, SEV Nr. 157 (1997)</vt:lpstr>
      <vt:lpstr>Rahmenübereinkommen - II</vt:lpstr>
      <vt:lpstr>Materielle Bestimmungen des Rahmenübereinkommens </vt:lpstr>
      <vt:lpstr>OSZE HKNM Empfehlungen</vt:lpstr>
      <vt:lpstr>Umsetzung: Verschiedene Ebenen – Vielfalt von Regeln und Akteuren</vt:lpstr>
      <vt:lpstr>Beispiele von Minority-Governance</vt:lpstr>
      <vt:lpstr>Ziele des Minderheitenschutzes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Europa, Vielfalt und Minderheiten</dc:title>
  <dc:creator>Daniela</dc:creator>
  <cp:lastModifiedBy>Daniela</cp:lastModifiedBy>
  <cp:revision>1</cp:revision>
  <dcterms:created xsi:type="dcterms:W3CDTF">2021-09-03T08:18:28Z</dcterms:created>
  <dcterms:modified xsi:type="dcterms:W3CDTF">2021-09-03T08:18:28Z</dcterms:modified>
</cp:coreProperties>
</file>