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B25D6-5BCE-406E-9543-6E07543768C5}" type="datetimeFigureOut">
              <a:rPr lang="it-IT" smtClean="0"/>
              <a:t>02/09/2022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2E3E5-FE55-405E-87CB-85E723CA757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9689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B25D6-5BCE-406E-9543-6E07543768C5}" type="datetimeFigureOut">
              <a:rPr lang="it-IT" smtClean="0"/>
              <a:t>02/09/2022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2E3E5-FE55-405E-87CB-85E723CA757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1643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300" b="1" smtClean="0"/>
              <a:t>Catalonia: from autonomy to independence? </a:t>
            </a:r>
            <a:r>
              <a:rPr lang="en-GB" sz="3300" smtClean="0"/>
              <a:t/>
            </a:r>
            <a:br>
              <a:rPr lang="en-GB" sz="3300" smtClean="0"/>
            </a:br>
            <a:r>
              <a:rPr lang="en-GB" sz="3300" b="1" smtClean="0"/>
              <a:t>A historical perspective</a:t>
            </a:r>
            <a:r>
              <a:rPr lang="en-GB" sz="3300" smtClean="0"/>
              <a:t> </a:t>
            </a:r>
            <a:endParaRPr lang="en-GB" sz="3300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965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smtClean="0"/>
              <a:t>Who supports the pro-independence movement? </a:t>
            </a:r>
            <a:br>
              <a:rPr lang="en-GB" sz="3200" b="1" smtClean="0"/>
            </a:br>
            <a:r>
              <a:rPr lang="en-GB" sz="3200" b="1" smtClean="0"/>
              <a:t>Mother tongue and national identity</a:t>
            </a:r>
            <a:r>
              <a:rPr lang="es-ES" sz="3200" b="1" smtClean="0"/>
              <a:t/>
            </a:r>
            <a:br>
              <a:rPr lang="es-ES" sz="3200" b="1" smtClean="0"/>
            </a:br>
            <a:endParaRPr lang="en-US" sz="3200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487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smtClean="0"/>
              <a:t>Who supports the pro-independence movement according to income</a:t>
            </a:r>
            <a:r>
              <a:rPr lang="en-GB" smtClean="0"/>
              <a:t/>
            </a:r>
            <a:br>
              <a:rPr lang="en-GB" smtClean="0"/>
            </a:b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4319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smtClean="0"/>
              <a:t>Percentage of votes for JxS and CUP by municipalities in 2015</a:t>
            </a:r>
            <a:endParaRPr lang="en-GB" sz="3200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6012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smtClean="0"/>
              <a:t>Percentage of votes for the nationalist parties (or pro-independence) in the elections in Catalonia</a:t>
            </a:r>
            <a:endParaRPr lang="en-GB" sz="3200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04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b="1" smtClean="0"/>
              <a:t>Spain is a decentralized country? How much?</a:t>
            </a:r>
            <a:endParaRPr lang="en-US" sz="3400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1596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smtClean="0"/>
              <a:t>Why has the pro-independence movement emerged</a:t>
            </a:r>
            <a:r>
              <a:rPr lang="es-ES_tradnl" sz="3200" b="1" smtClean="0"/>
              <a:t>?</a:t>
            </a:r>
            <a:r>
              <a:rPr lang="es-ES" sz="3200" b="1" smtClean="0"/>
              <a:t/>
            </a:r>
            <a:br>
              <a:rPr lang="es-ES" sz="3200" b="1" smtClean="0"/>
            </a:br>
            <a:endParaRPr lang="en-US" sz="3200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4962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Crisis in Spain (2008-2016)</a:t>
            </a:r>
            <a:endParaRPr lang="en-US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8790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9074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Austerity measures in Catalonia and Spain (2009-2015)</a:t>
            </a:r>
            <a:endParaRPr lang="en-US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7453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June 15, 2011</a:t>
            </a:r>
            <a:endParaRPr lang="en-US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001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5845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210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A global view</a:t>
            </a:r>
            <a:endParaRPr lang="en-US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8984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September &amp; October, 2017</a:t>
            </a:r>
            <a:endParaRPr lang="en-US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7981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What has changed after October 2017?</a:t>
            </a:r>
            <a:endParaRPr lang="en-US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7827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 </a:t>
            </a:r>
            <a:endParaRPr lang="en-US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9811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6636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2804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379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3386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smtClean="0"/>
              <a:t>What have been the real results of the Procés</a:t>
            </a:r>
            <a:r>
              <a:rPr lang="es-ES_tradnl" sz="3200" b="1" smtClean="0"/>
              <a:t>?</a:t>
            </a:r>
            <a:r>
              <a:rPr lang="es-ES" sz="3200" b="1" smtClean="0"/>
              <a:t/>
            </a:r>
            <a:br>
              <a:rPr lang="es-ES" sz="3200" b="1" smtClean="0"/>
            </a:br>
            <a:endParaRPr lang="en-US" sz="3200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749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68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7313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0690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280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01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094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And after 2019?</a:t>
            </a:r>
            <a:endParaRPr lang="en-US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2115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Meanwhile in Catalonia</a:t>
            </a:r>
            <a:endParaRPr lang="en-US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8951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What can we expect from the future? </a:t>
            </a:r>
            <a:endParaRPr lang="en-US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855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875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The transition to democracy in Spain</a:t>
            </a:r>
            <a:endParaRPr lang="en-US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073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smtClean="0"/>
              <a:t>Procés independentista</a:t>
            </a:r>
            <a:endParaRPr lang="en-US" b="1" i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948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smtClean="0"/>
              <a:t>Procés independentista </a:t>
            </a:r>
            <a:endParaRPr lang="en-US" b="1" i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197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r>
              <a:rPr lang="en-US" b="1" smtClean="0"/>
              <a:t>Do you want Catalonia to be an independent State?</a:t>
            </a:r>
            <a:endParaRPr lang="en-US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336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7855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</Words>
  <Application>Microsoft Office PowerPoint</Application>
  <PresentationFormat>Presentazione su schermo (4:3)</PresentationFormat>
  <Paragraphs>37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37</vt:i4>
      </vt:variant>
    </vt:vector>
  </HeadingPairs>
  <TitlesOfParts>
    <vt:vector size="38" baseType="lpstr">
      <vt:lpstr>Tema di Office</vt:lpstr>
      <vt:lpstr>Catalonia: from autonomy to independence?  A historical perspective </vt:lpstr>
      <vt:lpstr> </vt:lpstr>
      <vt:lpstr> </vt:lpstr>
      <vt:lpstr> </vt:lpstr>
      <vt:lpstr>The transition to democracy in Spain</vt:lpstr>
      <vt:lpstr>Procés independentista</vt:lpstr>
      <vt:lpstr>Procés independentista </vt:lpstr>
      <vt:lpstr> Do you want Catalonia to be an independent State?</vt:lpstr>
      <vt:lpstr> </vt:lpstr>
      <vt:lpstr>Who supports the pro-independence movement?  Mother tongue and national identity </vt:lpstr>
      <vt:lpstr>Who supports the pro-independence movement according to income </vt:lpstr>
      <vt:lpstr>Percentage of votes for JxS and CUP by municipalities in 2015</vt:lpstr>
      <vt:lpstr>Percentage of votes for the nationalist parties (or pro-independence) in the elections in Catalonia</vt:lpstr>
      <vt:lpstr>Spain is a decentralized country? How much?</vt:lpstr>
      <vt:lpstr>Why has the pro-independence movement emerged? </vt:lpstr>
      <vt:lpstr>Crisis in Spain (2008-2016)</vt:lpstr>
      <vt:lpstr> </vt:lpstr>
      <vt:lpstr>Austerity measures in Catalonia and Spain (2009-2015)</vt:lpstr>
      <vt:lpstr>June 15, 2011</vt:lpstr>
      <vt:lpstr>  </vt:lpstr>
      <vt:lpstr>A global view</vt:lpstr>
      <vt:lpstr>September &amp; October, 2017</vt:lpstr>
      <vt:lpstr>What has changed after October 2017?</vt:lpstr>
      <vt:lpstr> </vt:lpstr>
      <vt:lpstr> </vt:lpstr>
      <vt:lpstr> </vt:lpstr>
      <vt:lpstr> </vt:lpstr>
      <vt:lpstr> </vt:lpstr>
      <vt:lpstr>What have been the real results of the Procés? </vt:lpstr>
      <vt:lpstr> </vt:lpstr>
      <vt:lpstr> </vt:lpstr>
      <vt:lpstr> </vt:lpstr>
      <vt:lpstr> </vt:lpstr>
      <vt:lpstr> </vt:lpstr>
      <vt:lpstr>And after 2019?</vt:lpstr>
      <vt:lpstr>Meanwhile in Catalonia</vt:lpstr>
      <vt:lpstr>What can we expect from the future?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Catalonia: from autonomy to independence?  A historical perspective </dc:title>
  <dc:creator>Daniela</dc:creator>
  <cp:lastModifiedBy>Daniela</cp:lastModifiedBy>
  <cp:revision>1</cp:revision>
  <dcterms:created xsi:type="dcterms:W3CDTF">2022-09-02T18:56:08Z</dcterms:created>
  <dcterms:modified xsi:type="dcterms:W3CDTF">2022-09-02T18:56:08Z</dcterms:modified>
</cp:coreProperties>
</file>