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9AF1-44DE-4D04-8AC9-9EBE38841F64}" type="datetimeFigureOut">
              <a:rPr lang="it-IT" smtClean="0"/>
              <a:t>02/09/2022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40A6-EED3-48E8-9D66-65390643995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0135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79AF1-44DE-4D04-8AC9-9EBE38841F64}" type="datetimeFigureOut">
              <a:rPr lang="it-IT" smtClean="0"/>
              <a:t>02/09/2022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640A6-EED3-48E8-9D66-65390643995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3964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300" b="1" smtClean="0"/>
              <a:t>Catalogna: dall’autonomia all’indipendenza? </a:t>
            </a:r>
            <a:r>
              <a:rPr lang="it-IT" sz="3300" smtClean="0"/>
              <a:t/>
            </a:r>
            <a:br>
              <a:rPr lang="it-IT" sz="3300" smtClean="0"/>
            </a:br>
            <a:r>
              <a:rPr lang="it-IT" sz="3300" b="1" smtClean="0"/>
              <a:t>Una prospettiva storica</a:t>
            </a:r>
            <a:endParaRPr lang="it-IT" sz="33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18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200" b="1" smtClean="0"/>
              <a:t>Chi sostiene il movimento indipendentista? </a:t>
            </a:r>
            <a:br>
              <a:rPr lang="es-ES" sz="3200" b="1" smtClean="0"/>
            </a:br>
            <a:r>
              <a:rPr lang="es-ES" sz="3200" b="1" smtClean="0"/>
              <a:t>Lingua madre e identità nazionale</a:t>
            </a:r>
            <a:br>
              <a:rPr lang="es-ES" sz="3200" b="1" smtClean="0"/>
            </a:br>
            <a:endParaRPr lang="en-US" sz="32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89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600" b="1" smtClean="0"/>
              <a:t/>
            </a:r>
            <a:br>
              <a:rPr lang="es-ES" sz="3600" b="1" smtClean="0"/>
            </a:br>
            <a:r>
              <a:rPr lang="es-ES" sz="3600" b="1" smtClean="0"/>
              <a:t>Sostenitori del movimento indipendentista </a:t>
            </a:r>
            <a:br>
              <a:rPr lang="es-ES" sz="3600" b="1" smtClean="0"/>
            </a:br>
            <a:r>
              <a:rPr lang="es-ES" sz="3600" b="1" smtClean="0"/>
              <a:t>in base al reddito</a:t>
            </a:r>
            <a:r>
              <a:rPr lang="es-ES" smtClean="0"/>
              <a:t/>
            </a:r>
            <a:br>
              <a:rPr lang="es-ES" smtClean="0"/>
            </a:b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68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200" b="1" smtClean="0"/>
              <a:t>Percentuale di voti di JxS e CUP </a:t>
            </a:r>
            <a:br>
              <a:rPr lang="es-ES" sz="3200" b="1" smtClean="0"/>
            </a:br>
            <a:r>
              <a:rPr lang="es-ES" sz="3200" b="1" smtClean="0"/>
              <a:t>per comune nel 2015</a:t>
            </a:r>
            <a:endParaRPr lang="en-US" sz="32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891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3200" b="1" smtClean="0"/>
              <a:t>Percentuale di voti dei partiti nazionalisti (o indipendentisti) nelle elezioni in Catalogna</a:t>
            </a:r>
            <a:endParaRPr lang="en-US" sz="32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89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400" b="1" smtClean="0"/>
              <a:t>La Spagna è un paese decentrato? </a:t>
            </a:r>
            <a:br>
              <a:rPr lang="it-IT" sz="3400" b="1" smtClean="0"/>
            </a:br>
            <a:r>
              <a:rPr lang="it-IT" sz="3400" b="1" smtClean="0"/>
              <a:t>In che misura?</a:t>
            </a:r>
            <a:endParaRPr lang="it-IT" sz="34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25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3200" b="1" smtClean="0"/>
              <a:t>Perché è nato un movimento indipendentista?</a:t>
            </a:r>
            <a:r>
              <a:rPr lang="es-ES" sz="3200" b="1" smtClean="0"/>
              <a:t/>
            </a:r>
            <a:br>
              <a:rPr lang="es-ES" sz="3200" b="1" smtClean="0"/>
            </a:br>
            <a:endParaRPr lang="en-US" sz="32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17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/>
              <a:t>Crisi in Spagna (2008-2016</a:t>
            </a:r>
            <a:r>
              <a:rPr lang="en-US" b="1" smtClean="0"/>
              <a:t>)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1343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654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/>
              <a:t>Misure di austerità in Catalogna e Spagna (2009-2015)</a:t>
            </a:r>
            <a:endParaRPr lang="it-IT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213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15 </a:t>
            </a:r>
            <a:r>
              <a:rPr lang="it-IT" b="1" smtClean="0"/>
              <a:t>giugno</a:t>
            </a:r>
            <a:r>
              <a:rPr lang="en-US" b="1" smtClean="0"/>
              <a:t> 2011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77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5846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786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/>
              <a:t>Una visione globale</a:t>
            </a:r>
            <a:endParaRPr lang="it-IT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8026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/>
              <a:t>Settembre e ottobre 2017</a:t>
            </a:r>
            <a:endParaRPr lang="it-IT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5775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/>
              <a:t>Cosa è cambiato dopo l’ottobre 2017?</a:t>
            </a:r>
            <a:endParaRPr lang="it-IT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6035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 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6174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4791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7546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5957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633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3200" b="1" smtClean="0"/>
              <a:t>Quali sono stati i veri risultati del </a:t>
            </a:r>
            <a:r>
              <a:rPr lang="es-ES_tradnl" sz="3200" b="1" i="1" smtClean="0"/>
              <a:t>Procés</a:t>
            </a:r>
            <a:r>
              <a:rPr lang="es-ES_tradnl" sz="3200" b="1" smtClean="0"/>
              <a:t>?</a:t>
            </a:r>
            <a:r>
              <a:rPr lang="es-ES" sz="3200" b="1" smtClean="0"/>
              <a:t/>
            </a:r>
            <a:br>
              <a:rPr lang="es-ES" sz="3200" b="1" smtClean="0"/>
            </a:br>
            <a:endParaRPr lang="en-US" sz="32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61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520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1002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8878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453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281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24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/>
              <a:t>E dopo il 2019?</a:t>
            </a:r>
            <a:endParaRPr lang="it-IT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627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/>
              <a:t>Nel frattempo, in Catalogna</a:t>
            </a:r>
            <a:endParaRPr lang="it-IT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8124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/>
              <a:t>Cosa ci riserva il futuro</a:t>
            </a:r>
            <a:r>
              <a:rPr lang="en-US" b="1" smtClean="0"/>
              <a:t>? 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757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54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/>
              <a:t>La transizione alla democrazia in Spagna</a:t>
            </a:r>
            <a:endParaRPr lang="it-IT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272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smtClean="0"/>
              <a:t>Procés independentista</a:t>
            </a:r>
            <a:endParaRPr lang="en-US" b="1" i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48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smtClean="0"/>
              <a:t>Procés independentista </a:t>
            </a:r>
            <a:endParaRPr lang="en-US" b="1" i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310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r>
              <a:rPr lang="it-IT" b="1" smtClean="0"/>
              <a:t>Vuoi che la Catalogna diventi</a:t>
            </a:r>
            <a:br>
              <a:rPr lang="it-IT" b="1" smtClean="0"/>
            </a:br>
            <a:r>
              <a:rPr lang="it-IT" b="1" smtClean="0"/>
              <a:t>uno Stato indipendente?</a:t>
            </a:r>
            <a:endParaRPr lang="it-IT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42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1467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Microsoft Office PowerPoint</Application>
  <PresentationFormat>Presentazione su schermo (4:3)</PresentationFormat>
  <Paragraphs>37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37</vt:i4>
      </vt:variant>
    </vt:vector>
  </HeadingPairs>
  <TitlesOfParts>
    <vt:vector size="38" baseType="lpstr">
      <vt:lpstr>Tema di Office</vt:lpstr>
      <vt:lpstr>Catalogna: dall’autonomia all’indipendenza?  Una prospettiva storica</vt:lpstr>
      <vt:lpstr> </vt:lpstr>
      <vt:lpstr> </vt:lpstr>
      <vt:lpstr> </vt:lpstr>
      <vt:lpstr>La transizione alla democrazia in Spagna</vt:lpstr>
      <vt:lpstr>Procés independentista</vt:lpstr>
      <vt:lpstr>Procés independentista </vt:lpstr>
      <vt:lpstr> Vuoi che la Catalogna diventi uno Stato indipendente?</vt:lpstr>
      <vt:lpstr> </vt:lpstr>
      <vt:lpstr>Chi sostiene il movimento indipendentista?  Lingua madre e identità nazionale </vt:lpstr>
      <vt:lpstr> Sostenitori del movimento indipendentista  in base al reddito </vt:lpstr>
      <vt:lpstr>Percentuale di voti di JxS e CUP  per comune nel 2015</vt:lpstr>
      <vt:lpstr>Percentuale di voti dei partiti nazionalisti (o indipendentisti) nelle elezioni in Catalogna</vt:lpstr>
      <vt:lpstr>La Spagna è un paese decentrato?  In che misura?</vt:lpstr>
      <vt:lpstr>Perché è nato un movimento indipendentista? </vt:lpstr>
      <vt:lpstr>Crisi in Spagna (2008-2016)</vt:lpstr>
      <vt:lpstr> </vt:lpstr>
      <vt:lpstr>Misure di austerità in Catalogna e Spagna (2009-2015)</vt:lpstr>
      <vt:lpstr>15 giugno 2011</vt:lpstr>
      <vt:lpstr>  </vt:lpstr>
      <vt:lpstr>Una visione globale</vt:lpstr>
      <vt:lpstr>Settembre e ottobre 2017</vt:lpstr>
      <vt:lpstr>Cosa è cambiato dopo l’ottobre 2017?</vt:lpstr>
      <vt:lpstr> </vt:lpstr>
      <vt:lpstr> </vt:lpstr>
      <vt:lpstr> </vt:lpstr>
      <vt:lpstr> </vt:lpstr>
      <vt:lpstr> </vt:lpstr>
      <vt:lpstr>Quali sono stati i veri risultati del Procés? </vt:lpstr>
      <vt:lpstr> </vt:lpstr>
      <vt:lpstr> </vt:lpstr>
      <vt:lpstr> </vt:lpstr>
      <vt:lpstr> </vt:lpstr>
      <vt:lpstr> </vt:lpstr>
      <vt:lpstr>E dopo il 2019?</vt:lpstr>
      <vt:lpstr>Nel frattempo, in Catalogna</vt:lpstr>
      <vt:lpstr>Cosa ci riserva il futuro?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Catalogna: dall’autonomia all’indipendenza?  Una prospettiva storica</dc:title>
  <dc:creator>Daniela</dc:creator>
  <cp:lastModifiedBy>Daniela</cp:lastModifiedBy>
  <cp:revision>1</cp:revision>
  <dcterms:created xsi:type="dcterms:W3CDTF">2022-09-02T18:54:57Z</dcterms:created>
  <dcterms:modified xsi:type="dcterms:W3CDTF">2022-09-02T18:54:57Z</dcterms:modified>
</cp:coreProperties>
</file>