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A9F4-18FD-49EB-9243-EBF9C81A3FCB}" type="datetimeFigureOut">
              <a:rPr lang="it-IT" smtClean="0"/>
              <a:t>22/09/2021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66BBF-67DA-4587-A965-EEFE4540EDA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5978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AA9F4-18FD-49EB-9243-EBF9C81A3FCB}" type="datetimeFigureOut">
              <a:rPr lang="it-IT" smtClean="0"/>
              <a:t>22/09/2021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66BBF-67DA-4587-A965-EEFE4540EDA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503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mtClean="0"/>
              <a:t>Stati, diversità e minoranze</a:t>
            </a:r>
            <a:endParaRPr lang="en-GB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2157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mtClean="0"/>
              <a:t>Stati multinazionali</a:t>
            </a:r>
            <a:endParaRPr lang="en-GB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34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mtClean="0"/>
              <a:t>Stati e (reazioni alla) diversità: quattro modelli</a:t>
            </a:r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254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mtClean="0"/>
              <a:t>“Minoranza”: Wanted - Una definizione</a:t>
            </a:r>
            <a:endParaRPr lang="en-GB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05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mtClean="0"/>
              <a:t>Uguaglianza e diversità</a:t>
            </a:r>
            <a:endParaRPr lang="en-GB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87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mtClean="0"/>
              <a:t>Stati</a:t>
            </a:r>
            <a:endParaRPr lang="en-GB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973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smtClean="0">
                <a:solidFill>
                  <a:srgbClr val="1155CC"/>
                </a:solidFill>
              </a:rPr>
              <a:t>“We the people...”</a:t>
            </a:r>
            <a:endParaRPr lang="en-GB" b="1">
              <a:solidFill>
                <a:srgbClr val="1155CC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87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mtClean="0"/>
              <a:t>Che </a:t>
            </a:r>
            <a:r>
              <a:rPr lang="it-IT" i="1" smtClean="0"/>
              <a:t>cos’è</a:t>
            </a:r>
            <a:r>
              <a:rPr lang="it-IT" smtClean="0"/>
              <a:t> un </a:t>
            </a:r>
            <a:r>
              <a:rPr lang="it-IT" smtClean="0">
                <a:solidFill>
                  <a:srgbClr val="1155CC"/>
                </a:solidFill>
              </a:rPr>
              <a:t>popolo </a:t>
            </a:r>
            <a:r>
              <a:rPr lang="it-IT" smtClean="0"/>
              <a:t>o una </a:t>
            </a:r>
            <a:r>
              <a:rPr lang="it-IT" smtClean="0">
                <a:solidFill>
                  <a:srgbClr val="1155CC"/>
                </a:solidFill>
              </a:rPr>
              <a:t>nazione</a:t>
            </a:r>
            <a:r>
              <a:rPr lang="it-IT" smtClean="0"/>
              <a:t>?</a:t>
            </a:r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029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457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smtClean="0">
                <a:solidFill>
                  <a:srgbClr val="FF0000"/>
                </a:solidFill>
              </a:rPr>
              <a:t>Stato (nazionalista) repressivo</a:t>
            </a:r>
            <a:endParaRPr lang="en-GB" b="1">
              <a:solidFill>
                <a:srgbClr val="FF0000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906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mtClean="0"/>
              <a:t>Il modello agnostico liberale</a:t>
            </a:r>
            <a:endParaRPr lang="en-GB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33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smtClean="0">
                <a:solidFill>
                  <a:srgbClr val="6AA84F"/>
                </a:solidFill>
              </a:rPr>
              <a:t>L’approccio promozionale</a:t>
            </a:r>
            <a:endParaRPr lang="en-GB" b="1">
              <a:solidFill>
                <a:srgbClr val="6AA84F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320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</Words>
  <Application>Microsoft Office PowerPoint</Application>
  <PresentationFormat>Presentazione su schermo (16:9)</PresentationFormat>
  <Paragraphs>11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3" baseType="lpstr">
      <vt:lpstr>Tema di Office</vt:lpstr>
      <vt:lpstr>Stati, diversità e minoranze</vt:lpstr>
      <vt:lpstr>Uguaglianza e diversità</vt:lpstr>
      <vt:lpstr>Stati</vt:lpstr>
      <vt:lpstr>“We the people...”</vt:lpstr>
      <vt:lpstr>Che cos’è un popolo o una nazione?</vt:lpstr>
      <vt:lpstr>Presentazione standard di PowerPoint</vt:lpstr>
      <vt:lpstr>Stato (nazionalista) repressivo</vt:lpstr>
      <vt:lpstr>Il modello agnostico liberale</vt:lpstr>
      <vt:lpstr>L’approccio promozionale</vt:lpstr>
      <vt:lpstr>Stati multinazionali</vt:lpstr>
      <vt:lpstr>Stati e (reazioni alla) diversità: quattro modelli</vt:lpstr>
      <vt:lpstr>“Minoranza”: Wanted - Una definizione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Stati, diversità e minoranze</dc:title>
  <dc:creator>Daniela</dc:creator>
  <cp:lastModifiedBy>Daniela</cp:lastModifiedBy>
  <cp:revision>1</cp:revision>
  <dcterms:created xsi:type="dcterms:W3CDTF">2021-09-22T18:10:46Z</dcterms:created>
  <dcterms:modified xsi:type="dcterms:W3CDTF">2021-09-22T18:10:46Z</dcterms:modified>
</cp:coreProperties>
</file>