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762AE-7B83-4CDC-B8C0-BB0E4F1298C1}" type="datetimeFigureOut">
              <a:rPr lang="it-IT" smtClean="0"/>
              <a:t>18/01/2022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FD7B4-4F4E-4FFD-8265-D3041147E89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5190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762AE-7B83-4CDC-B8C0-BB0E4F1298C1}" type="datetimeFigureOut">
              <a:rPr lang="it-IT" smtClean="0"/>
              <a:t>18/01/2022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FD7B4-4F4E-4FFD-8265-D3041147E89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824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-GB" smtClean="0"/>
              <a:t>Staaten, Vielfalt und Minderheiten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970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 smtClean="0"/>
              <a:t>Multinationale Staaten</a:t>
            </a:r>
            <a:br>
              <a:rPr lang="en-GB" smtClean="0"/>
            </a:b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893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 smtClean="0"/>
              <a:t>Staaten und (Reaktionen auf) Vielfalt: vier Modelle</a:t>
            </a:r>
            <a:br>
              <a:rPr lang="de-DE" smtClean="0"/>
            </a:b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290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 smtClean="0"/>
              <a:t>„Minderheit“: Gesucht! – Eine Definition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805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 smtClean="0"/>
              <a:t>Gleichheit und Vielfalt</a:t>
            </a:r>
            <a:br>
              <a:rPr lang="en-GB" smtClean="0"/>
            </a:b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9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 smtClean="0"/>
              <a:t>Staaten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647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 b="1" smtClean="0">
                <a:solidFill>
                  <a:srgbClr val="1155CC"/>
                </a:solidFill>
              </a:rPr>
              <a:t>“We the people...”</a:t>
            </a:r>
            <a:endParaRPr lang="en-GB" b="1">
              <a:solidFill>
                <a:srgbClr val="1155CC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70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de-DE" smtClean="0"/>
              <a:t>Was </a:t>
            </a:r>
            <a:r>
              <a:rPr lang="de-DE" i="1" smtClean="0"/>
              <a:t>ist</a:t>
            </a:r>
            <a:r>
              <a:rPr lang="de-DE" smtClean="0"/>
              <a:t> ein </a:t>
            </a:r>
            <a:r>
              <a:rPr lang="de-DE" smtClean="0">
                <a:solidFill>
                  <a:srgbClr val="0C5ADB"/>
                </a:solidFill>
              </a:rPr>
              <a:t>Volk</a:t>
            </a:r>
            <a:r>
              <a:rPr lang="de-DE" smtClean="0"/>
              <a:t> oder eine </a:t>
            </a:r>
            <a:r>
              <a:rPr lang="de-DE" smtClean="0">
                <a:solidFill>
                  <a:srgbClr val="0C5ADB"/>
                </a:solidFill>
              </a:rPr>
              <a:t>Nation</a:t>
            </a:r>
            <a:r>
              <a:rPr lang="de-DE" smtClean="0"/>
              <a:t>?</a:t>
            </a:r>
            <a:br>
              <a:rPr lang="de-DE" smtClean="0"/>
            </a:b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88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56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 b="1" smtClean="0">
                <a:solidFill>
                  <a:srgbClr val="FF0000"/>
                </a:solidFill>
              </a:rPr>
              <a:t>Repressiver (nationalistischer) Staat</a:t>
            </a:r>
            <a:br>
              <a:rPr lang="en-GB" b="1" smtClean="0">
                <a:solidFill>
                  <a:srgbClr val="FF0000"/>
                </a:solidFill>
              </a:rPr>
            </a:br>
            <a:endParaRPr lang="en-GB" b="1">
              <a:solidFill>
                <a:srgbClr val="FF0000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97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 smtClean="0"/>
              <a:t>Das agnostische, liberale Modell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118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-GB" b="1" smtClean="0">
                <a:solidFill>
                  <a:srgbClr val="6AA84F"/>
                </a:solidFill>
              </a:rPr>
              <a:t>Der promotionale Ansatz</a:t>
            </a:r>
            <a:endParaRPr lang="en-GB" b="1">
              <a:solidFill>
                <a:srgbClr val="6AA84F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6066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Microsoft Office PowerPoint</Application>
  <PresentationFormat>Presentazione su schermo (16:9)</PresentationFormat>
  <Paragraphs>11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Tema di Office</vt:lpstr>
      <vt:lpstr>Staaten, Vielfalt und Minderheiten</vt:lpstr>
      <vt:lpstr>Gleichheit und Vielfalt </vt:lpstr>
      <vt:lpstr>Staaten</vt:lpstr>
      <vt:lpstr>“We the people...”</vt:lpstr>
      <vt:lpstr>Was ist ein Volk oder eine Nation? </vt:lpstr>
      <vt:lpstr>Presentazione standard di PowerPoint</vt:lpstr>
      <vt:lpstr>Repressiver (nationalistischer) Staat </vt:lpstr>
      <vt:lpstr>Das agnostische, liberale Modell</vt:lpstr>
      <vt:lpstr>Der promotionale Ansatz</vt:lpstr>
      <vt:lpstr>Multinationale Staaten </vt:lpstr>
      <vt:lpstr>Staaten und (Reaktionen auf) Vielfalt: vier Modelle </vt:lpstr>
      <vt:lpstr>„Minderheit“: Gesucht! – Eine Definition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Staaten, Vielfalt und Minderheiten</dc:title>
  <dc:creator>Daniela</dc:creator>
  <cp:lastModifiedBy>Daniela</cp:lastModifiedBy>
  <cp:revision>1</cp:revision>
  <dcterms:created xsi:type="dcterms:W3CDTF">2022-01-18T12:52:35Z</dcterms:created>
  <dcterms:modified xsi:type="dcterms:W3CDTF">2022-01-18T12:52:35Z</dcterms:modified>
</cp:coreProperties>
</file>