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9144000" cy="6858000" type="screen4x3"/>
  <p:notesSz cx="7104063" cy="10234613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FC98B-5D88-4130-96C4-9D5918447038}" type="datetimeFigureOut">
              <a:rPr lang="it-IT" smtClean="0"/>
              <a:t>19/08/2021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10A06-BF9F-43FB-86D9-1E7800A2413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16799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FFC98B-5D88-4130-96C4-9D5918447038}" type="datetimeFigureOut">
              <a:rPr lang="it-IT" smtClean="0"/>
              <a:t>19/08/2021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410A06-BF9F-43FB-86D9-1E7800A2413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7910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3437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8702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1959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4611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6039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4750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0957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8754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938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3927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3861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9509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9631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3794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4643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037930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147606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120902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216392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2016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5076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752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93125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137729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08697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861031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161739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1810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414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289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707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344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508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755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13496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Presentazione su schermo (4:3)</PresentationFormat>
  <Paragraphs>0</Paragraphs>
  <Slides>35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35</vt:i4>
      </vt:variant>
    </vt:vector>
  </HeadingPairs>
  <TitlesOfParts>
    <vt:vector size="36" baseType="lpstr"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Daniela</dc:creator>
  <cp:lastModifiedBy>Daniela</cp:lastModifiedBy>
  <cp:revision>1</cp:revision>
  <dcterms:created xsi:type="dcterms:W3CDTF">2021-08-19T08:02:25Z</dcterms:created>
  <dcterms:modified xsi:type="dcterms:W3CDTF">2021-08-19T08:02:25Z</dcterms:modified>
</cp:coreProperties>
</file>