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9144000" cy="6858000" type="screen4x3"/>
  <p:notesSz cx="7104063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0D68-EABE-45FB-93E6-0899596F5047}" type="datetimeFigureOut">
              <a:rPr lang="it-IT" smtClean="0"/>
              <a:t>19/08/2021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89D2A-2F59-4C0B-9DAE-A579D2E906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987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C0D68-EABE-45FB-93E6-0899596F5047}" type="datetimeFigureOut">
              <a:rPr lang="it-IT" smtClean="0"/>
              <a:t>19/08/2021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89D2A-2F59-4C0B-9DAE-A579D2E9065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4841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96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71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725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17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132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6068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647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12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682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482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649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7419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049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4403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22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97080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5392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149008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992601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612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5488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36457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655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075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94297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60187"/>
      </p:ext>
    </p:extLst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8745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3162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25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52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199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060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47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00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43173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Presentazione su schermo (4:3)</PresentationFormat>
  <Paragraphs>0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35</vt:i4>
      </vt:variant>
    </vt:vector>
  </HeadingPairs>
  <TitlesOfParts>
    <vt:vector size="36" baseType="lpstr"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Daniela</dc:creator>
  <cp:lastModifiedBy>Daniela</cp:lastModifiedBy>
  <cp:revision>1</cp:revision>
  <dcterms:created xsi:type="dcterms:W3CDTF">2021-08-19T08:02:50Z</dcterms:created>
  <dcterms:modified xsi:type="dcterms:W3CDTF">2021-08-19T08:02:50Z</dcterms:modified>
</cp:coreProperties>
</file>