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3848-995C-4BC8-9546-C57B2361D3C7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6DD9-6876-4BEC-97E3-A0278F4716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5009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13848-995C-4BC8-9546-C57B2361D3C7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66DD9-6876-4BEC-97E3-A0278F47168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226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THE CASE OF Brexit</a:t>
            </a:r>
            <a:endParaRPr lang="en-U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673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Introduction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3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Introduction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41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What’s next? 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29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4481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835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398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48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Brexit and Article 50 TEU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967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Impact of Brexit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4316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/>
              <a:t>Impact of Brexit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90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8053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950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29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23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022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3693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Introduction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9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Introduction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27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Introduction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395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</Words>
  <Application>Microsoft Office PowerPoint</Application>
  <PresentationFormat>Personalizzato</PresentationFormat>
  <Paragraphs>14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THE CASE OF Brexit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Introduction</vt:lpstr>
      <vt:lpstr>Introduction</vt:lpstr>
      <vt:lpstr>Introduction</vt:lpstr>
      <vt:lpstr>Introduction</vt:lpstr>
      <vt:lpstr>Introduction</vt:lpstr>
      <vt:lpstr>What’s next? Brexit and Article 50 TEU</vt:lpstr>
      <vt:lpstr>Brexit and Article 50 TEU</vt:lpstr>
      <vt:lpstr>Brexit and Article 50 TEU</vt:lpstr>
      <vt:lpstr>Brexit and Article 50 TEU</vt:lpstr>
      <vt:lpstr>Brexit and Article 50 TEU</vt:lpstr>
      <vt:lpstr>Brexit and Article 50 TEU</vt:lpstr>
      <vt:lpstr>Impact of Brexit</vt:lpstr>
      <vt:lpstr>Impact of Brexit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CASE OF Brexit</dc:title>
  <dc:creator>Daniela</dc:creator>
  <cp:lastModifiedBy>Daniela</cp:lastModifiedBy>
  <cp:revision>1</cp:revision>
  <dcterms:created xsi:type="dcterms:W3CDTF">2022-01-22T12:56:23Z</dcterms:created>
  <dcterms:modified xsi:type="dcterms:W3CDTF">2022-01-22T12:56:23Z</dcterms:modified>
</cp:coreProperties>
</file>