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4F3538-EDEF-4AF1-8AF8-A579C76372D5}" type="datetimeFigureOut">
              <a:rPr lang="it-IT" smtClean="0"/>
              <a:t>22/01/2022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6FFB0E-2E42-4FD7-B3E8-94DE4B3B4B43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72195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4F3538-EDEF-4AF1-8AF8-A579C76372D5}" type="datetimeFigureOut">
              <a:rPr lang="it-IT" smtClean="0"/>
              <a:t>22/01/2022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6FFB0E-2E42-4FD7-B3E8-94DE4B3B4B43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183709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b="1" smtClean="0"/>
              <a:t>DER FALL Brexit</a:t>
            </a:r>
            <a:endParaRPr lang="en-US" sz="3600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811175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Einleitung</a:t>
            </a:r>
            <a:r>
              <a:rPr lang="it-IT" smtClean="0"/>
              <a:t>
</a:t>
            </a:r>
            <a:endParaRPr lang="en-US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719686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Einleitung</a:t>
            </a:r>
            <a:endParaRPr lang="de-DE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70781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Was kommt als nächstes? Der Brexit und Artikel 50 EUV</a:t>
            </a:r>
            <a:r>
              <a:rPr lang="it-IT" smtClean="0"/>
              <a:t>
</a:t>
            </a:r>
            <a:endParaRPr lang="en-US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584963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Der Brexit und Artikel 50 EUV</a:t>
            </a:r>
            <a:r>
              <a:rPr lang="it-IT" smtClean="0"/>
              <a:t>
</a:t>
            </a:r>
            <a:endParaRPr lang="en-US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997305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Der Brexit und Artikel 50 EUV</a:t>
            </a:r>
            <a:r>
              <a:rPr lang="it-IT" smtClean="0"/>
              <a:t>
</a:t>
            </a:r>
            <a:endParaRPr lang="en-US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718924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Der Brexit und Artikel 50 EUV</a:t>
            </a:r>
            <a:r>
              <a:rPr lang="it-IT" smtClean="0"/>
              <a:t>
</a:t>
            </a:r>
            <a:endParaRPr lang="en-US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625795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Der Brexit und Artikel 50 EUV</a:t>
            </a:r>
            <a:r>
              <a:rPr lang="it-IT" smtClean="0"/>
              <a:t>
</a:t>
            </a:r>
            <a:endParaRPr lang="en-US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674436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Der Brexit und Artikel 50 EUV</a:t>
            </a:r>
            <a:r>
              <a:rPr lang="it-IT" smtClean="0"/>
              <a:t>
</a:t>
            </a:r>
            <a:endParaRPr lang="en-US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622168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de-DE" smtClean="0"/>
              <a:t>Die Auswirkungen des Brexit</a:t>
            </a:r>
            <a:r>
              <a:rPr lang="en-US" smtClean="0"/>
              <a:t>
</a:t>
            </a:r>
            <a:endParaRPr lang="it-IT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345758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de-DE" smtClean="0"/>
              <a:t>Die Auswirkungen des Brexit</a:t>
            </a:r>
            <a:r>
              <a:rPr lang="en-US" smtClean="0"/>
              <a:t>
</a:t>
            </a:r>
            <a:endParaRPr lang="it-IT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58280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03625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29143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58942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12493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18615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734672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Einleitung</a:t>
            </a:r>
            <a:r>
              <a:rPr lang="it-IT" smtClean="0"/>
              <a:t>
</a:t>
            </a:r>
            <a:endParaRPr lang="en-US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289870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Einleitung</a:t>
            </a:r>
            <a:r>
              <a:rPr lang="it-IT" smtClean="0"/>
              <a:t>
</a:t>
            </a:r>
            <a:endParaRPr lang="en-US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211490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Einleitung</a:t>
            </a:r>
            <a:r>
              <a:rPr lang="it-IT" smtClean="0"/>
              <a:t>
</a:t>
            </a:r>
            <a:endParaRPr lang="en-US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7764296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57</Words>
  <Application>Microsoft Office PowerPoint</Application>
  <PresentationFormat>Personalizzato</PresentationFormat>
  <Paragraphs>14</Paragraphs>
  <Slides>20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20</vt:i4>
      </vt:variant>
    </vt:vector>
  </HeadingPairs>
  <TitlesOfParts>
    <vt:vector size="21" baseType="lpstr">
      <vt:lpstr>Tema di Office</vt:lpstr>
      <vt:lpstr>DER FALL Brexit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Einleitung
</vt:lpstr>
      <vt:lpstr>Einleitung
</vt:lpstr>
      <vt:lpstr>Einleitung
</vt:lpstr>
      <vt:lpstr>Einleitung
</vt:lpstr>
      <vt:lpstr>Einleitung</vt:lpstr>
      <vt:lpstr>Was kommt als nächstes? Der Brexit und Artikel 50 EUV
</vt:lpstr>
      <vt:lpstr>Der Brexit und Artikel 50 EUV
</vt:lpstr>
      <vt:lpstr>Der Brexit und Artikel 50 EUV
</vt:lpstr>
      <vt:lpstr>Der Brexit und Artikel 50 EUV
</vt:lpstr>
      <vt:lpstr>Der Brexit und Artikel 50 EUV
</vt:lpstr>
      <vt:lpstr>Der Brexit und Artikel 50 EUV
</vt:lpstr>
      <vt:lpstr>Die Auswirkungen des Brexit
</vt:lpstr>
      <vt:lpstr>Die Auswirkungen des Brexit
</vt:lpstr>
      <vt:lpstr>Presentazione standard di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DER FALL Brexit</dc:title>
  <dc:creator>Daniela</dc:creator>
  <cp:lastModifiedBy>Daniela</cp:lastModifiedBy>
  <cp:revision>1</cp:revision>
  <dcterms:created xsi:type="dcterms:W3CDTF">2022-01-22T12:54:43Z</dcterms:created>
  <dcterms:modified xsi:type="dcterms:W3CDTF">2022-01-22T12:54:43Z</dcterms:modified>
</cp:coreProperties>
</file>