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E119D-02CD-4064-83CA-42AE92D7D710}" type="datetimeFigureOut">
              <a:rPr lang="it-IT" smtClean="0"/>
              <a:t>22/01/2022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81A18-73F1-448C-B797-41D368CC068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63836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EE119D-02CD-4064-83CA-42AE92D7D710}" type="datetimeFigureOut">
              <a:rPr lang="it-IT" smtClean="0"/>
              <a:t>22/01/2022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B81A18-73F1-448C-B797-41D368CC068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517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smtClean="0"/>
              <a:t>IL CASO DELLA Brexit</a:t>
            </a:r>
            <a:endParaRPr lang="en-US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808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Introduzione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20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Introduzione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9313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E ora? La Brexit e l’articolo 50 TUE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082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La Brexit e l’articolo 50 del TUE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533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La Brexit e l’articolo 50 TUE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6164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La Brexit e l’articolo 50 TUE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5537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La Brexit e l’articolo 50 TUE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0628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La Brexit e l’articolo 50 TUE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0584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it-IT" smtClean="0"/>
              <a:t>Impatto della Brexit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2625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it-IT" smtClean="0"/>
              <a:t>Impatto della Brexit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837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7928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545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809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468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777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166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Introduzione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371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Introduzione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323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Introduzione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0346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</Words>
  <Application>Microsoft Office PowerPoint</Application>
  <PresentationFormat>Personalizzato</PresentationFormat>
  <Paragraphs>14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Tema di Office</vt:lpstr>
      <vt:lpstr>IL CASO DELLA Brexit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Introduzione</vt:lpstr>
      <vt:lpstr>Introduzione</vt:lpstr>
      <vt:lpstr>Introduzione</vt:lpstr>
      <vt:lpstr>Introduzione</vt:lpstr>
      <vt:lpstr>Introduzione</vt:lpstr>
      <vt:lpstr>E ora? La Brexit e l’articolo 50 TUE</vt:lpstr>
      <vt:lpstr>La Brexit e l’articolo 50 del TUE</vt:lpstr>
      <vt:lpstr>La Brexit e l’articolo 50 TUE</vt:lpstr>
      <vt:lpstr>La Brexit e l’articolo 50 TUE</vt:lpstr>
      <vt:lpstr>La Brexit e l’articolo 50 TUE</vt:lpstr>
      <vt:lpstr>La Brexit e l’articolo 50 TUE</vt:lpstr>
      <vt:lpstr>Impatto della Brexit</vt:lpstr>
      <vt:lpstr>Impatto della Brexit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CASO DELLA Brexit</dc:title>
  <dc:creator>Daniela</dc:creator>
  <cp:lastModifiedBy>Daniela</cp:lastModifiedBy>
  <cp:revision>1</cp:revision>
  <dcterms:created xsi:type="dcterms:W3CDTF">2022-01-22T12:55:21Z</dcterms:created>
  <dcterms:modified xsi:type="dcterms:W3CDTF">2022-01-22T12:55:21Z</dcterms:modified>
</cp:coreProperties>
</file>