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7104063" cy="102346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04B69-1100-45F5-A07E-184801C9404B}" type="datetimeFigureOut">
              <a:rPr lang="it-IT" smtClean="0"/>
              <a:t>20/08/2021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0DA84-FB6E-4A54-9FA4-BB53B55697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4539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04B69-1100-45F5-A07E-184801C9404B}" type="datetimeFigureOut">
              <a:rPr lang="it-IT" smtClean="0"/>
              <a:t>20/08/2021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0DA84-FB6E-4A54-9FA4-BB53B556979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59175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8501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959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7369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4327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7964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436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1189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1936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3748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2589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804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415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3628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9926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4087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5517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2892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6198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3462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9560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007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620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5938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6268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4138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9386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2910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131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922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108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725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248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374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411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Presentazione su schermo (4:3)</PresentationFormat>
  <Paragraphs>0</Paragraphs>
  <Slides>35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36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2021-08-20T17:20:24Z</dcterms:created>
  <dcterms:modified xsi:type="dcterms:W3CDTF">2021-08-20T17:20:24Z</dcterms:modified>
</cp:coreProperties>
</file>