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C0A1-612C-4CAF-8AC5-CAE4ECD9987C}" type="datetimeFigureOut">
              <a:rPr lang="it-IT" smtClean="0"/>
              <a:t>09/07/2022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26EF4-AD0B-45D2-9ECE-D88BF21BD37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913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AC0A1-612C-4CAF-8AC5-CAE4ECD9987C}" type="datetimeFigureOut">
              <a:rPr lang="it-IT" smtClean="0"/>
              <a:t>09/07/2022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26EF4-AD0B-45D2-9ECE-D88BF21BD37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72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 Europa der Regionen?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5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Die Rolle der Regionen in Europa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82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000" smtClean="0"/>
              <a:t>Vielfalt und Integration</a:t>
            </a:r>
            <a:br>
              <a:rPr lang="de-DE" sz="4000" smtClean="0"/>
            </a:br>
            <a:r>
              <a:rPr lang="de-DE" sz="3600" smtClean="0"/>
              <a:t/>
            </a:r>
            <a:br>
              <a:rPr lang="de-DE" sz="3600" smtClean="0"/>
            </a:br>
            <a:r>
              <a:rPr lang="de-DE" sz="3600" smtClean="0"/>
              <a:t>„</a:t>
            </a:r>
            <a:r>
              <a:rPr lang="de-DE" sz="2700" i="1" smtClean="0"/>
              <a:t>Multi-Level-Governance</a:t>
            </a:r>
            <a:r>
              <a:rPr lang="de-DE" sz="2700" smtClean="0"/>
              <a:t>”</a:t>
            </a:r>
            <a:endParaRPr lang="de-DE" sz="31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59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Regionen sind </a:t>
            </a:r>
            <a:br>
              <a:rPr lang="de-DE" smtClean="0"/>
            </a:br>
            <a:r>
              <a:rPr lang="de-DE" i="1" smtClean="0"/>
              <a:t>integraler</a:t>
            </a:r>
            <a:r>
              <a:rPr lang="de-DE" smtClean="0"/>
              <a:t> </a:t>
            </a:r>
            <a:br>
              <a:rPr lang="de-DE" smtClean="0"/>
            </a:br>
            <a:r>
              <a:rPr lang="de-DE" smtClean="0"/>
              <a:t>Bestandteil</a:t>
            </a:r>
            <a:br>
              <a:rPr lang="de-DE" smtClean="0"/>
            </a:br>
            <a:r>
              <a:rPr lang="de-DE" smtClean="0"/>
              <a:t>Europas …</a:t>
            </a:r>
            <a:br>
              <a:rPr lang="de-DE" smtClean="0"/>
            </a:b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… aber der Nationalstaat hat weiter Bestand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31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smtClean="0"/>
              <a:t>Drei Fragen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71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smtClean="0"/>
              <a:t>Im Vergleich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42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398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smtClean="0"/>
              <a:t>Was ist eine „Region“?</a:t>
            </a:r>
            <a:br>
              <a:rPr lang="de-DE" sz="3600" smtClean="0"/>
            </a:br>
            <a:r>
              <a:rPr lang="de-DE" sz="3600" smtClean="0"/>
              <a:t>Definition:</a:t>
            </a:r>
            <a:br>
              <a:rPr lang="de-DE" sz="3600" smtClean="0"/>
            </a:br>
            <a:r>
              <a:rPr lang="de-DE" sz="3600" smtClean="0"/>
              <a:t>Kriterien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8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Politische und administrative Regionen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73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smtClean="0"/>
              <a:t>Föderalismus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0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smtClean="0"/>
              <a:t>Regionalismus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89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smtClean="0"/>
              <a:t>Alternative und </a:t>
            </a:r>
            <a:r>
              <a:rPr lang="de-DE" sz="3600" i="1" smtClean="0"/>
              <a:t>neue</a:t>
            </a:r>
            <a:r>
              <a:rPr lang="de-DE" sz="3600" smtClean="0"/>
              <a:t> Formen</a:t>
            </a:r>
            <a:endParaRPr lang="de-D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98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Personalizzato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Ein Europa der Regionen?</vt:lpstr>
      <vt:lpstr>Drei Fragen</vt:lpstr>
      <vt:lpstr>Im Vergleich</vt:lpstr>
      <vt:lpstr>Presentazione standard di PowerPoint</vt:lpstr>
      <vt:lpstr>Was ist eine „Region“? Definition: Kriterien</vt:lpstr>
      <vt:lpstr>Politische und administrative Regionen</vt:lpstr>
      <vt:lpstr>Föderalismus</vt:lpstr>
      <vt:lpstr>Regionalismus</vt:lpstr>
      <vt:lpstr>Alternative und neue Formen</vt:lpstr>
      <vt:lpstr>Die Rolle der Regionen in Europa</vt:lpstr>
      <vt:lpstr>Vielfalt und Integration  „Multi-Level-Governance”</vt:lpstr>
      <vt:lpstr>Regionen sind  integraler  Bestandteil Europas …    … aber der Nationalstaat hat weiter Bestand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 Europa der Regionen?</dc:title>
  <dc:creator>Daniela</dc:creator>
  <cp:lastModifiedBy>Daniela</cp:lastModifiedBy>
  <cp:revision>1</cp:revision>
  <dcterms:created xsi:type="dcterms:W3CDTF">2022-07-09T09:42:33Z</dcterms:created>
  <dcterms:modified xsi:type="dcterms:W3CDTF">2022-07-09T09:42:33Z</dcterms:modified>
</cp:coreProperties>
</file>