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185D9-6BF0-4A27-8A7E-FD90855034A7}" type="datetimeFigureOut">
              <a:rPr lang="it-IT" smtClean="0"/>
              <a:t>09/07/2022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35276-A6FF-4770-985B-F83BF980ADA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17039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9185D9-6BF0-4A27-8A7E-FD90855034A7}" type="datetimeFigureOut">
              <a:rPr lang="it-IT" smtClean="0"/>
              <a:t>09/07/2022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A35276-A6FF-4770-985B-F83BF980ADA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58876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A Europe of </a:t>
            </a:r>
            <a:r>
              <a:rPr lang="it-IT" smtClean="0"/>
              <a:t>the </a:t>
            </a:r>
            <a:r>
              <a:rPr lang="x-none" smtClean="0"/>
              <a:t>Regions?</a:t>
            </a:r>
            <a:endParaRPr lang="x-non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0453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The role of Regions in Europe</a:t>
            </a:r>
            <a:endParaRPr lang="x-non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4703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z="4000" smtClean="0"/>
              <a:t>Diversity </a:t>
            </a:r>
            <a:br>
              <a:rPr lang="x-none" sz="4000" smtClean="0"/>
            </a:br>
            <a:r>
              <a:rPr lang="x-none" sz="4000" smtClean="0"/>
              <a:t>and integration</a:t>
            </a:r>
            <a:br>
              <a:rPr lang="x-none" sz="4000" smtClean="0"/>
            </a:br>
            <a:r>
              <a:rPr lang="x-none" sz="3600" smtClean="0"/>
              <a:t/>
            </a:r>
            <a:br>
              <a:rPr lang="x-none" sz="3600" smtClean="0"/>
            </a:br>
            <a:r>
              <a:rPr lang="x-none" sz="3100" smtClean="0"/>
              <a:t>“</a:t>
            </a:r>
            <a:r>
              <a:rPr lang="x-none" sz="3100" i="1" smtClean="0"/>
              <a:t>Multilevel Governance</a:t>
            </a:r>
            <a:r>
              <a:rPr lang="x-none" sz="3100" smtClean="0"/>
              <a:t>”</a:t>
            </a:r>
            <a:endParaRPr lang="x-none" sz="31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817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Regions are an </a:t>
            </a:r>
            <a:r>
              <a:rPr lang="en-GB" i="1" smtClean="0"/>
              <a:t>integral</a:t>
            </a:r>
            <a:r>
              <a:rPr lang="en-GB" smtClean="0"/>
              <a:t> part </a:t>
            </a:r>
            <a:br>
              <a:rPr lang="en-GB" smtClean="0"/>
            </a:br>
            <a:r>
              <a:rPr lang="en-GB" smtClean="0"/>
              <a:t>of Europe…</a:t>
            </a:r>
            <a:br>
              <a:rPr lang="en-GB" smtClean="0"/>
            </a:br>
            <a:r>
              <a:rPr lang="en-GB" smtClean="0"/>
              <a:t/>
            </a:r>
            <a:br>
              <a:rPr lang="en-GB" smtClean="0"/>
            </a:br>
            <a:r>
              <a:rPr lang="en-GB" smtClean="0"/>
              <a:t/>
            </a:r>
            <a:br>
              <a:rPr lang="en-GB" smtClean="0"/>
            </a:br>
            <a:r>
              <a:rPr lang="en-GB" smtClean="0"/>
              <a:t/>
            </a:r>
            <a:br>
              <a:rPr lang="en-GB" smtClean="0"/>
            </a:br>
            <a:r>
              <a:rPr lang="en-GB" smtClean="0"/>
              <a:t/>
            </a:r>
            <a:br>
              <a:rPr lang="en-GB" smtClean="0"/>
            </a:br>
            <a:r>
              <a:rPr lang="en-GB" smtClean="0"/>
              <a:t/>
            </a:r>
            <a:br>
              <a:rPr lang="en-GB" smtClean="0"/>
            </a:br>
            <a:r>
              <a:rPr lang="en-GB" smtClean="0"/>
              <a:t>… but the nation-State is here to stay</a:t>
            </a:r>
            <a:r>
              <a:rPr lang="x-none" smtClean="0"/>
              <a:t/>
            </a:r>
            <a:br>
              <a:rPr lang="x-none" smtClean="0"/>
            </a:br>
            <a:endParaRPr lang="x-non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814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z="3600" smtClean="0"/>
              <a:t>Three questions</a:t>
            </a:r>
            <a:endParaRPr lang="x-none" sz="3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979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z="3600" smtClean="0"/>
              <a:t>Comparison</a:t>
            </a:r>
            <a:endParaRPr lang="x-none" sz="3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4968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9034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z="3600" smtClean="0"/>
              <a:t>Definition: </a:t>
            </a:r>
            <a:br>
              <a:rPr lang="x-none" sz="3600" smtClean="0"/>
            </a:br>
            <a:r>
              <a:rPr lang="x-none" sz="3600" smtClean="0"/>
              <a:t>What is a “region”?</a:t>
            </a:r>
            <a:endParaRPr lang="x-none" sz="3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1280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z="3600" smtClean="0"/>
              <a:t>Political and administrative regions</a:t>
            </a:r>
            <a:endParaRPr lang="x-none" sz="3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744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z="3600" smtClean="0"/>
              <a:t>Federalism</a:t>
            </a:r>
            <a:endParaRPr lang="x-none" sz="3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164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z="3600" smtClean="0"/>
              <a:t>Regionalism</a:t>
            </a:r>
            <a:endParaRPr lang="x-none" sz="3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3338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z="3600" smtClean="0"/>
              <a:t>Alternative and </a:t>
            </a:r>
            <a:r>
              <a:rPr lang="x-none" sz="3600" i="1" smtClean="0"/>
              <a:t>new</a:t>
            </a:r>
            <a:r>
              <a:rPr lang="x-none" sz="3600" smtClean="0"/>
              <a:t> forms</a:t>
            </a:r>
            <a:endParaRPr lang="x-none" sz="3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8975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</Words>
  <Application>Microsoft Office PowerPoint</Application>
  <PresentationFormat>Personalizzato</PresentationFormat>
  <Paragraphs>11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3" baseType="lpstr">
      <vt:lpstr>Tema di Office</vt:lpstr>
      <vt:lpstr>A Europe of the Regions?</vt:lpstr>
      <vt:lpstr>Three questions</vt:lpstr>
      <vt:lpstr>Comparison</vt:lpstr>
      <vt:lpstr>Presentazione standard di PowerPoint</vt:lpstr>
      <vt:lpstr>Definition:  What is a “region”?</vt:lpstr>
      <vt:lpstr>Political and administrative regions</vt:lpstr>
      <vt:lpstr>Federalism</vt:lpstr>
      <vt:lpstr>Regionalism</vt:lpstr>
      <vt:lpstr>Alternative and new forms</vt:lpstr>
      <vt:lpstr>The role of Regions in Europe</vt:lpstr>
      <vt:lpstr>Diversity  and integration  “Multilevel Governance”</vt:lpstr>
      <vt:lpstr>Regions are an integral part  of Europe…      … but the nation-State is here to stay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Europe of the Regions?</dc:title>
  <dc:creator>Daniela</dc:creator>
  <cp:lastModifiedBy>Daniela</cp:lastModifiedBy>
  <cp:revision>1</cp:revision>
  <dcterms:created xsi:type="dcterms:W3CDTF">2022-07-09T09:46:10Z</dcterms:created>
  <dcterms:modified xsi:type="dcterms:W3CDTF">2022-07-09T09:46:10Z</dcterms:modified>
</cp:coreProperties>
</file>