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3436D-AD55-460C-99CE-EB4E489F7E7B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3071C-787B-4572-94C4-2D16EEFA1CF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710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3436D-AD55-460C-99CE-EB4E489F7E7B}" type="datetimeFigureOut">
              <a:rPr lang="it-IT" smtClean="0"/>
              <a:t>09/07/2022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3071C-787B-4572-94C4-2D16EEFA1CF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086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Un’E</a:t>
            </a:r>
            <a:r>
              <a:rPr lang="x-none" smtClean="0"/>
              <a:t>urop</a:t>
            </a:r>
            <a:r>
              <a:rPr lang="it-IT" smtClean="0"/>
              <a:t>a delle Regioni</a:t>
            </a:r>
            <a:r>
              <a:rPr lang="x-none" smtClean="0"/>
              <a:t>?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82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Il ruolo delle Regioni </a:t>
            </a:r>
            <a:r>
              <a:rPr lang="x-none" smtClean="0"/>
              <a:t>in </a:t>
            </a:r>
            <a:r>
              <a:rPr lang="it-IT" smtClean="0"/>
              <a:t>Europa</a:t>
            </a:r>
            <a:endParaRPr lang="x-non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64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smtClean="0"/>
              <a:t>Diversità e integrazione</a:t>
            </a:r>
            <a:r>
              <a:rPr lang="x-none" sz="4000" smtClean="0"/>
              <a:t/>
            </a:r>
            <a:br>
              <a:rPr lang="x-none" sz="4000" smtClean="0"/>
            </a:br>
            <a:r>
              <a:rPr lang="x-none" sz="3600" smtClean="0"/>
              <a:t/>
            </a:r>
            <a:br>
              <a:rPr lang="x-none" sz="3600" smtClean="0"/>
            </a:br>
            <a:r>
              <a:rPr lang="x-none" sz="3100" smtClean="0"/>
              <a:t>“</a:t>
            </a:r>
            <a:r>
              <a:rPr lang="it-IT" sz="3100" i="1" smtClean="0"/>
              <a:t>Governance multilivello</a:t>
            </a:r>
            <a:r>
              <a:rPr lang="x-none" sz="3100" smtClean="0"/>
              <a:t>”</a:t>
            </a:r>
            <a:endParaRPr lang="x-none" sz="31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4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Le regioni </a:t>
            </a:r>
            <a:br>
              <a:rPr lang="it-IT" smtClean="0"/>
            </a:br>
            <a:r>
              <a:rPr lang="it-IT" smtClean="0"/>
              <a:t>sono una parte </a:t>
            </a:r>
            <a:r>
              <a:rPr lang="it-IT" i="1" smtClean="0"/>
              <a:t>integrante</a:t>
            </a:r>
            <a:r>
              <a:rPr lang="it-IT" smtClean="0"/>
              <a:t/>
            </a:r>
            <a:br>
              <a:rPr lang="it-IT" smtClean="0"/>
            </a:br>
            <a:r>
              <a:rPr lang="it-IT" smtClean="0"/>
              <a:t>dell’Europa…</a:t>
            </a:r>
            <a:br>
              <a:rPr lang="it-IT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it-IT" smtClean="0"/>
              <a:t>… ma lo </a:t>
            </a:r>
            <a:br>
              <a:rPr lang="it-IT" smtClean="0"/>
            </a:br>
            <a:r>
              <a:rPr lang="it-IT" smtClean="0"/>
              <a:t>Stato-nazione è destinato a durare</a:t>
            </a:r>
            <a:br>
              <a:rPr lang="it-IT" smtClean="0"/>
            </a:b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30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Tre domande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470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Confronto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44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88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Che cos’è una</a:t>
            </a:r>
            <a:r>
              <a:rPr lang="x-none" sz="3600" smtClean="0"/>
              <a:t> </a:t>
            </a:r>
            <a:r>
              <a:rPr lang="it-IT" sz="3600" smtClean="0"/>
              <a:t/>
            </a:r>
            <a:br>
              <a:rPr lang="it-IT" sz="3600" smtClean="0"/>
            </a:br>
            <a:r>
              <a:rPr lang="x-none" sz="3600" smtClean="0"/>
              <a:t>“region</a:t>
            </a:r>
            <a:r>
              <a:rPr lang="it-IT" sz="3600" smtClean="0"/>
              <a:t>e</a:t>
            </a:r>
            <a:r>
              <a:rPr lang="x-none" sz="3600" smtClean="0"/>
              <a:t>”?</a:t>
            </a:r>
            <a:r>
              <a:rPr lang="de-DE" sz="3600" smtClean="0"/>
              <a:t/>
            </a:r>
            <a:br>
              <a:rPr lang="de-DE" sz="3600" smtClean="0"/>
            </a:br>
            <a:r>
              <a:rPr lang="x-none" sz="3600" smtClean="0"/>
              <a:t>Definizione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25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smtClean="0"/>
              <a:t>Regioni politiche e amministrative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676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Federalism</a:t>
            </a:r>
            <a:r>
              <a:rPr lang="it-IT" sz="3600" smtClean="0"/>
              <a:t>o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5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Regionalism</a:t>
            </a:r>
            <a:r>
              <a:rPr lang="it-IT" sz="3600" smtClean="0"/>
              <a:t>o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91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3600" smtClean="0"/>
              <a:t>Alternativ</a:t>
            </a:r>
            <a:r>
              <a:rPr lang="it-IT" sz="3600" smtClean="0"/>
              <a:t>a e</a:t>
            </a:r>
            <a:r>
              <a:rPr lang="x-none" sz="3600" smtClean="0"/>
              <a:t> </a:t>
            </a:r>
            <a:r>
              <a:rPr lang="it-IT" sz="3600" i="1" smtClean="0"/>
              <a:t>nuove </a:t>
            </a:r>
            <a:r>
              <a:rPr lang="x-none" sz="3600" smtClean="0"/>
              <a:t>form</a:t>
            </a:r>
            <a:r>
              <a:rPr lang="it-IT" sz="3600" smtClean="0"/>
              <a:t>e</a:t>
            </a:r>
            <a:endParaRPr lang="x-none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65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Personalizzato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Un’Europa delle Regioni?</vt:lpstr>
      <vt:lpstr>Tre domande</vt:lpstr>
      <vt:lpstr>Confronto</vt:lpstr>
      <vt:lpstr>Presentazione standard di PowerPoint</vt:lpstr>
      <vt:lpstr>Che cos’è una  “regione”? Definizione</vt:lpstr>
      <vt:lpstr>Regioni politiche e amministrative</vt:lpstr>
      <vt:lpstr>Federalismo</vt:lpstr>
      <vt:lpstr>Regionalismo</vt:lpstr>
      <vt:lpstr>Alternativa e nuove forme</vt:lpstr>
      <vt:lpstr>Il ruolo delle Regioni in Europa</vt:lpstr>
      <vt:lpstr>Diversità e integrazione  “Governance multilivello”</vt:lpstr>
      <vt:lpstr>Le regioni  sono una parte integrante dell’Europa…    … ma lo  Stato-nazione è destinato a durare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Un’Europa delle Regioni?</dc:title>
  <dc:creator>Daniela</dc:creator>
  <cp:lastModifiedBy>Daniela</cp:lastModifiedBy>
  <cp:revision>1</cp:revision>
  <dcterms:created xsi:type="dcterms:W3CDTF">2022-07-09T09:43:39Z</dcterms:created>
  <dcterms:modified xsi:type="dcterms:W3CDTF">2022-07-09T09:43:39Z</dcterms:modified>
</cp:coreProperties>
</file>