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0E510-07D0-451B-AC6B-2C9C28D76F74}" type="datetimeFigureOut">
              <a:rPr lang="it-IT" smtClean="0"/>
              <a:t>21/01/2022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22262-7FE6-4A88-ACD5-43C1F2FDF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2892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0E510-07D0-451B-AC6B-2C9C28D76F74}" type="datetimeFigureOut">
              <a:rPr lang="it-IT" smtClean="0"/>
              <a:t>21/01/2022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22262-7FE6-4A88-ACD5-43C1F2FDFBD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0026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4000" smtClean="0"/>
              <a:t>100 anni a Sarajevo</a:t>
            </a:r>
            <a:r>
              <a:rPr lang="it-IT" smtClean="0"/>
              <a:t>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650" smtClean="0"/>
              <a:t>Bosnia-Erzegovina</a:t>
            </a:r>
            <a:endParaRPr lang="it-IT" sz="265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964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La dissoluzione della Jugoslavia</a:t>
            </a:r>
            <a:endParaRPr lang="en-GB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638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-IT" sz="2020" smtClean="0"/>
              <a:t>Distribuzione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-IT" sz="2020" smtClean="0"/>
              <a:t>dei gruppi etnici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it-IT" sz="1620" smtClean="0"/>
              <a:t>Jugoslavia e Bosnia-Erzegovina</a:t>
            </a:r>
            <a:endParaRPr lang="it-IT" sz="162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80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355" smtClean="0"/>
              <a:t>L’assedio di Sarajevo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0909"/>
              <a:buFont typeface="Arial"/>
              <a:buNone/>
            </a:pPr>
            <a:r>
              <a:rPr lang="it-IT" sz="2688" smtClean="0"/>
              <a:t>1.425 giorni, 1992-1996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4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355" smtClean="0"/>
              <a:t>Lo ‘Stari Most’ di Mostar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577" smtClean="0"/>
              <a:t>Bosnia-Erzegovina</a:t>
            </a:r>
            <a:endParaRPr lang="it-IT" sz="2577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439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553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Elaborazione del passato?</a:t>
            </a:r>
            <a:endParaRPr lang="en-GB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804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355" smtClean="0"/>
              <a:t>Accordo di pace di Dayton, dicembre 1995</a:t>
            </a:r>
            <a:endParaRPr lang="it-IT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518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Convivenza</a:t>
            </a:r>
            <a:endParaRPr lang="en-GB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04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Balcani occidentali e UE</a:t>
            </a:r>
            <a:endParaRPr lang="en-GB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55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361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Sarajevo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688" smtClean="0"/>
              <a:t>Bosnia-Erzegovina</a:t>
            </a:r>
            <a:r>
              <a:rPr lang="en-GB" smtClean="0"/>
              <a:t> 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5220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688" smtClean="0"/>
              <a:t>Oggi: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sz="1355" smtClean="0"/>
          </a:p>
          <a:p>
            <a:pPr marL="457200" lvl="0" indent="-306070" algn="l" rtl="0">
              <a:spcBef>
                <a:spcPts val="0"/>
              </a:spcBef>
              <a:spcAft>
                <a:spcPts val="0"/>
              </a:spcAft>
              <a:buSzPct val="108928"/>
              <a:buChar char="●"/>
            </a:pPr>
            <a:r>
              <a:rPr lang="it-IT" sz="1244" smtClean="0"/>
              <a:t>Fase di perenne transizione e stagnazione</a:t>
            </a:r>
            <a:endParaRPr lang="it-IT" sz="1355" smtClean="0"/>
          </a:p>
          <a:p>
            <a:pPr marL="457200" lvl="0" indent="-299720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it-IT" sz="1244" smtClean="0"/>
              <a:t>Crisi permanente</a:t>
            </a:r>
          </a:p>
          <a:p>
            <a:pPr marL="457200" lvl="0" indent="-299720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it-IT" sz="1244" smtClean="0"/>
              <a:t>“Guerra fredda” in seno alla politica e alle istituzioni</a:t>
            </a:r>
          </a:p>
          <a:p>
            <a:pPr marL="457200" lvl="0" indent="-299720" algn="l" rtl="0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it-IT" sz="1244" smtClean="0"/>
              <a:t>La “capacità di attrazione” dell’UE è troppo debole</a:t>
            </a:r>
            <a:endParaRPr lang="it-IT" sz="1244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13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66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-GB" sz="2620" smtClean="0"/>
              <a:t>La Bosnia-Erzegovina in cifre</a:t>
            </a:r>
            <a:endParaRPr lang="en-GB" sz="262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896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355" smtClean="0"/>
              <a:t>I Balcani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688" smtClean="0"/>
              <a:t>Così vicini, così lontani</a:t>
            </a:r>
            <a:r>
              <a:rPr lang="it-IT" smtClean="0"/>
              <a:t> </a:t>
            </a:r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61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Storia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503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2096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La storia è importante...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35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II guerra mondiale</a:t>
            </a:r>
            <a:endParaRPr lang="en-GB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502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XX secolo: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55" smtClean="0"/>
              <a:t>fasi principali</a:t>
            </a:r>
            <a:endParaRPr lang="en-GB" sz="3355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147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Office PowerPoint</Application>
  <PresentationFormat>Presentazione su schermo (16:9)</PresentationFormat>
  <Paragraphs>30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2" baseType="lpstr">
      <vt:lpstr>Tema di Office</vt:lpstr>
      <vt:lpstr>100 anni a Sarajevo  Bosnia-Erzegovina</vt:lpstr>
      <vt:lpstr>Sarajevo Bosnia-Erzegovina </vt:lpstr>
      <vt:lpstr>La Bosnia-Erzegovina in cifre</vt:lpstr>
      <vt:lpstr>I Balcani Così vicini, così lontani </vt:lpstr>
      <vt:lpstr>Storia</vt:lpstr>
      <vt:lpstr>Presentazione standard di PowerPoint</vt:lpstr>
      <vt:lpstr>La storia è importante...</vt:lpstr>
      <vt:lpstr>II guerra mondiale</vt:lpstr>
      <vt:lpstr>XX secolo: fasi principali</vt:lpstr>
      <vt:lpstr>La dissoluzione della Jugoslavia</vt:lpstr>
      <vt:lpstr>Distribuzione  dei gruppi etnici Jugoslavia e Bosnia-Erzegovina</vt:lpstr>
      <vt:lpstr>L’assedio di Sarajevo 1.425 giorni, 1992-1996 </vt:lpstr>
      <vt:lpstr>Lo ‘Stari Most’ di Mostar Bosnia-Erzegovina</vt:lpstr>
      <vt:lpstr>Presentazione standard di PowerPoint</vt:lpstr>
      <vt:lpstr>Elaborazione del passato?</vt:lpstr>
      <vt:lpstr>Accordo di pace di Dayton, dicembre 1995</vt:lpstr>
      <vt:lpstr>Convivenza</vt:lpstr>
      <vt:lpstr>Balcani occidentali e UE</vt:lpstr>
      <vt:lpstr>Presentazione standard di PowerPoint</vt:lpstr>
      <vt:lpstr>Oggi:  Fase di perenne transizione e stagnazione Crisi permanente “Guerra fredda” in seno alla politica e alle istituzioni La “capacità di attrazione” dell’UE è troppo debole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 anni a Sarajevo  Bosnia-Erzegovina</dc:title>
  <dc:creator>Daniela</dc:creator>
  <cp:lastModifiedBy>Daniela</cp:lastModifiedBy>
  <cp:revision>1</cp:revision>
  <dcterms:created xsi:type="dcterms:W3CDTF">2022-01-21T14:22:08Z</dcterms:created>
  <dcterms:modified xsi:type="dcterms:W3CDTF">2022-01-21T14:22:08Z</dcterms:modified>
</cp:coreProperties>
</file>