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</p:sldIdLst>
  <p:sldSz cx="9144000" cy="5143500" type="screen16x9"/>
  <p:notesSz cx="7104063" cy="10234613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fr-FR"/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1FC367-FB7D-45D1-9357-6791C97EA47C}" type="datetimeFigureOut">
              <a:rPr lang="fr-FR" smtClean="0"/>
              <a:t>19/01/2022</a:t>
            </a:fld>
            <a:endParaRPr lang="fr-FR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824D11-E82A-490A-AD73-29C8455BE169}" type="slidenum">
              <a:rPr lang="fr-FR" smtClean="0"/>
              <a:t>‹N›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901493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 smtClean="0"/>
              <a:t>Fare clic per modificare lo stile del titolo</a:t>
            </a:r>
            <a:endParaRPr lang="fr-FR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fr-FR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1FC367-FB7D-45D1-9357-6791C97EA47C}" type="datetimeFigureOut">
              <a:rPr lang="fr-FR" smtClean="0"/>
              <a:t>19/01/2022</a:t>
            </a:fld>
            <a:endParaRPr lang="fr-FR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824D11-E82A-490A-AD73-29C8455BE169}" type="slidenum">
              <a:rPr lang="fr-FR" smtClean="0"/>
              <a:t>‹N›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620842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de-DE" sz="4000" smtClean="0"/>
              <a:t>100 Jahre in Sarajevo</a:t>
            </a:r>
            <a:r>
              <a:rPr lang="de-DE" smtClean="0"/>
              <a:t> </a:t>
            </a:r>
          </a:p>
          <a:p>
            <a:pPr lvl="0"/>
            <a:r>
              <a:rPr lang="de-DE" sz="2650" smtClean="0"/>
              <a:t>Bosnien und Herzegowina</a:t>
            </a:r>
            <a:endParaRPr lang="de-DE" sz="2650" dirty="0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866418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de-DE" sz="3355" smtClean="0"/>
              <a:t>Die Auflösung Jugoslawiens
</a:t>
            </a:r>
            <a:endParaRPr lang="de-DE" sz="3355" dirty="0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818416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>
              <a:buSzPts val="990"/>
            </a:pPr>
            <a:r>
              <a:rPr lang="de-DE" sz="2020" smtClean="0"/>
              <a:t>Verteilung 
der ethnischen Gruppen
</a:t>
            </a:r>
            <a:r>
              <a:rPr lang="de-DE" sz="1620" smtClean="0"/>
              <a:t>Jugoslawien und Bosnien und Herzegowina</a:t>
            </a:r>
            <a:endParaRPr lang="de-DE" sz="1620" dirty="0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093483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de-DE" sz="3355" smtClean="0"/>
              <a:t>Die Belagerung von Sarajevo
</a:t>
            </a:r>
            <a:r>
              <a:rPr lang="de-DE" sz="2688" smtClean="0"/>
              <a:t>1.425 Tage, 1992-1996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de-DE" sz="3355" dirty="0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54145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de-DE" sz="3100" smtClean="0"/>
              <a:t>Die alte Brücke von Mostar</a:t>
            </a:r>
            <a:r>
              <a:rPr lang="de-DE" sz="3355" smtClean="0"/>
              <a:t>
</a:t>
            </a:r>
            <a:r>
              <a:rPr lang="de-DE" sz="2200" smtClean="0"/>
              <a:t>Bosnien und Herzegowina</a:t>
            </a:r>
            <a:endParaRPr lang="de-DE" sz="2577" dirty="0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518219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988765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de-DE" sz="3355" smtClean="0"/>
              <a:t>Ausarbeitung der Vergangenheit?
</a:t>
            </a:r>
            <a:endParaRPr lang="de-DE" sz="3355" dirty="0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058854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de-DE" sz="3355" smtClean="0"/>
              <a:t>Das Abkommen von Dayton, Dezember 1995
</a:t>
            </a:r>
            <a:endParaRPr lang="de-DE" sz="3355" dirty="0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262507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en-GB" sz="3355" smtClean="0"/>
              <a:t>Das </a:t>
            </a:r>
            <a:r>
              <a:rPr lang="de-DE" sz="3355" smtClean="0"/>
              <a:t>Zusammenleben</a:t>
            </a:r>
            <a:endParaRPr lang="de-DE" sz="3355" dirty="0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808953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de-DE" sz="3355" smtClean="0"/>
              <a:t>Der Westbalkan und die EU
</a:t>
            </a:r>
            <a:endParaRPr lang="de-DE" sz="3355" dirty="0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85371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099095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en-GB" sz="3355" smtClean="0"/>
              <a:t>Sarajevo</a:t>
            </a:r>
          </a:p>
          <a:p>
            <a:pPr lvl="0"/>
            <a:r>
              <a:rPr lang="en-GB" sz="2688" smtClean="0"/>
              <a:t>Bosnien und Herzegowina 
</a:t>
            </a:r>
            <a:endParaRPr lang="en-GB" dirty="0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50528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de-DE" sz="2911" smtClean="0"/>
              <a:t>Heute:</a:t>
            </a:r>
          </a:p>
          <a:p>
            <a:pPr marL="457200" lvl="0" indent="-344169">
              <a:buSzPct val="149179"/>
              <a:buChar char="●"/>
            </a:pPr>
            <a:r>
              <a:rPr lang="de-DE" sz="1355" smtClean="0"/>
              <a:t>BIH befindet sich in einer stagnierenden Übergangsphase 
</a:t>
            </a:r>
            <a:r>
              <a:rPr lang="de-DE" sz="1466" smtClean="0"/>
              <a:t>Permanente Krise
„Kalter Krieg“ in der Politik und den Institutionen
Der „Push-Faktor“ der EU ist zu schwach</a:t>
            </a:r>
            <a:endParaRPr lang="de-DE" sz="1466" dirty="0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615772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203921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>
              <a:buSzPts val="990"/>
            </a:pPr>
            <a:r>
              <a:rPr lang="de-DE" sz="2620" smtClean="0"/>
              <a:t>Bosnien und Herzegowina in Zahlen
</a:t>
            </a:r>
            <a:endParaRPr lang="de-DE" sz="2620" dirty="0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249459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z="3355" smtClean="0"/>
              <a:t>Der Balkan
</a:t>
            </a:r>
            <a:r>
              <a:rPr lang="de-DE" sz="2688" smtClean="0"/>
              <a:t>So nah, so fern</a:t>
            </a:r>
            <a:endParaRPr lang="de-DE" dirty="0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593088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 algn="ctr"/>
            <a:r>
              <a:rPr lang="de-DE" sz="3355" smtClean="0"/>
              <a:t>Die Geschichte</a:t>
            </a:r>
            <a:endParaRPr lang="de-DE" dirty="0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639541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440098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de-DE" sz="3355" smtClean="0"/>
              <a:t>Geschichte ist wichtig...
</a:t>
            </a:r>
            <a:endParaRPr lang="de-DE" dirty="0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403891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de-DE" sz="3355" smtClean="0"/>
              <a:t>Der Zweite Weltkrieg
</a:t>
            </a:r>
            <a:endParaRPr lang="de-DE" dirty="0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702376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z="2600" smtClean="0"/>
              <a:t>XX Jahrhundert:
Die Hauptphasen</a:t>
            </a:r>
            <a:endParaRPr lang="de-DE" sz="2600" dirty="0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9936484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70</Words>
  <Application>Microsoft Office PowerPoint</Application>
  <PresentationFormat>Presentazione su schermo (16:9)</PresentationFormat>
  <Paragraphs>20</Paragraphs>
  <Slides>21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Titoli diapositive</vt:lpstr>
      </vt:variant>
      <vt:variant>
        <vt:i4>21</vt:i4>
      </vt:variant>
    </vt:vector>
  </HeadingPairs>
  <TitlesOfParts>
    <vt:vector size="22" baseType="lpstr">
      <vt:lpstr>Tema di Office</vt:lpstr>
      <vt:lpstr>100 Jahre in Sarajevo  Bosnien und Herzegowina</vt:lpstr>
      <vt:lpstr>Sarajevo Bosnien und Herzegowina 
</vt:lpstr>
      <vt:lpstr>Bosnien und Herzegowina in Zahlen
</vt:lpstr>
      <vt:lpstr>Der Balkan
So nah, so fern</vt:lpstr>
      <vt:lpstr>Die Geschichte</vt:lpstr>
      <vt:lpstr>Presentazione standard di PowerPoint</vt:lpstr>
      <vt:lpstr>Geschichte ist wichtig...
</vt:lpstr>
      <vt:lpstr>Der Zweite Weltkrieg
</vt:lpstr>
      <vt:lpstr>XX Jahrhundert:
Die Hauptphasen</vt:lpstr>
      <vt:lpstr>Die Auflösung Jugoslawiens
</vt:lpstr>
      <vt:lpstr>Verteilung 
der ethnischen Gruppen
Jugoslawien und Bosnien und Herzegowina</vt:lpstr>
      <vt:lpstr>Die Belagerung von Sarajevo
1.425 Tage, 1992-1996 </vt:lpstr>
      <vt:lpstr>Die alte Brücke von Mostar
Bosnien und Herzegowina</vt:lpstr>
      <vt:lpstr>Presentazione standard di PowerPoint</vt:lpstr>
      <vt:lpstr>Ausarbeitung der Vergangenheit?
</vt:lpstr>
      <vt:lpstr>Das Abkommen von Dayton, Dezember 1995
</vt:lpstr>
      <vt:lpstr>Das Zusammenleben</vt:lpstr>
      <vt:lpstr>Der Westbalkan und die EU
</vt:lpstr>
      <vt:lpstr>Presentazione standard di PowerPoint</vt:lpstr>
      <vt:lpstr>Heute: BIH befindet sich in einer stagnierenden Übergangsphase 
Permanente Krise
„Kalter Krieg“ in der Politik und den Institutionen
Der „Push-Faktor“ der EU ist zu schwach</vt:lpstr>
      <vt:lpstr>Presentazione standard di PowerPoint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100 Jahre in Sarajevo  Bosnien und Herzegowina</dc:title>
  <dc:creator>marco</dc:creator>
  <cp:lastModifiedBy>marco</cp:lastModifiedBy>
  <cp:revision>1</cp:revision>
  <dcterms:created xsi:type="dcterms:W3CDTF">2022-01-19T15:57:46Z</dcterms:created>
  <dcterms:modified xsi:type="dcterms:W3CDTF">2022-01-19T15:57:47Z</dcterms:modified>
</cp:coreProperties>
</file>