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9144000" cy="6858000" type="screen4x3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557912-5643-4FEB-B3FB-B9A8DFD4BE9B}" type="datetimeFigureOut">
              <a:rPr lang="it-IT" smtClean="0"/>
              <a:t>20/08/2021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9F7ED7-A306-4902-B88C-9E4F750F1CED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6427168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557912-5643-4FEB-B3FB-B9A8DFD4BE9B}" type="datetimeFigureOut">
              <a:rPr lang="it-IT" smtClean="0"/>
              <a:t>20/08/2021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9F7ED7-A306-4902-B88C-9E4F750F1CED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0002052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56371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71919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156056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09409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54050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65362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61209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44096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90362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58730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84420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78932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45282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34440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02100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63565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Presentazione su schermo (4:3)</PresentationFormat>
  <Paragraphs>0</Paragraphs>
  <Slides>16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16</vt:i4>
      </vt:variant>
    </vt:vector>
  </HeadingPairs>
  <TitlesOfParts>
    <vt:vector size="17" baseType="lpstr">
      <vt:lpstr>Tema di Office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Daniela</dc:creator>
  <cp:lastModifiedBy>Daniela</cp:lastModifiedBy>
  <cp:revision>1</cp:revision>
  <dcterms:created xsi:type="dcterms:W3CDTF">2021-08-20T09:57:14Z</dcterms:created>
  <dcterms:modified xsi:type="dcterms:W3CDTF">2021-08-20T09:57:14Z</dcterms:modified>
</cp:coreProperties>
</file>