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7104063" cy="102346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D9E39-E605-4F3E-8C0E-11F255003FF1}" type="datetimeFigureOut">
              <a:rPr lang="it-IT" smtClean="0"/>
              <a:t>10/08/2021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A9A3-61AD-4576-A41B-E39A9852336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4316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D9E39-E605-4F3E-8C0E-11F255003FF1}" type="datetimeFigureOut">
              <a:rPr lang="it-IT" smtClean="0"/>
              <a:t>10/08/2021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49A9A3-61AD-4576-A41B-E39A9852336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7799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007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238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8196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16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501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144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95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680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098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200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319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816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090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047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93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Presentazione su schermo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16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</dc:creator>
  <cp:lastModifiedBy>Daniela</cp:lastModifiedBy>
  <cp:revision>1</cp:revision>
  <dcterms:created xsi:type="dcterms:W3CDTF">2021-08-10T10:31:18Z</dcterms:created>
  <dcterms:modified xsi:type="dcterms:W3CDTF">2021-08-10T10:31:18Z</dcterms:modified>
</cp:coreProperties>
</file>