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7979A-0306-45EB-8A0F-2CE365D058DC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492B-4ED7-4969-82DE-18B9661A83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25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7979A-0306-45EB-8A0F-2CE365D058DC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E492B-4ED7-4969-82DE-18B9661A83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37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42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23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01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27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0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39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4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38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73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45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1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6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1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10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2021-08-20T09:56:22Z</dcterms:created>
  <dcterms:modified xsi:type="dcterms:W3CDTF">2021-08-20T09:56:22Z</dcterms:modified>
</cp:coreProperties>
</file>